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docProps/custom.xml" ContentType="application/vnd.openxmlformats-officedocument.custom-properties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colors8.xml" ContentType="application/vnd.openxmlformats-officedocument.drawingml.diagramColors+xml"/>
  <Override PartName="/ppt/diagrams/drawing9.xml" ContentType="application/vnd.ms-office.drawingml.diagramDrawing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diagrams/drawing7.xml" ContentType="application/vnd.ms-office.drawingml.diagramDrawing+xml"/>
  <Override PartName="/ppt/diagrams/quickStyle9.xml" ContentType="application/vnd.openxmlformats-officedocument.drawingml.diagramStyle+xml"/>
  <Override PartName="/ppt/changesInfos/changesInfo1.xml" ContentType="application/vnd.ms-powerpoint.changesinfo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colors4.xml" ContentType="application/vnd.openxmlformats-officedocument.drawingml.diagramColors+xml"/>
  <Override PartName="/ppt/diagrams/drawing5.xml" ContentType="application/vnd.ms-office.drawingml.diagramDrawing+xml"/>
  <Override PartName="/ppt/diagrams/quickStyle7.xml" ContentType="application/vnd.openxmlformats-officedocument.drawingml.diagramStyle+xml"/>
  <Override PartName="/ppt/diagrams/drawing10.xml" ContentType="application/vnd.ms-office.drawingml.diagramDrawing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diagrams/colors10.xml" ContentType="application/vnd.openxmlformats-officedocument.drawingml.diagramColors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ppt/diagrams/data10.xml" ContentType="application/vnd.openxmlformats-officedocument.drawingml.diagramData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rawing8.xml" ContentType="application/vnd.ms-office.drawingml.diagramDrawing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drawing6.xml" ContentType="application/vnd.ms-office.drawingml.diagramDrawing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drawing4.xml" ContentType="application/vnd.ms-office.drawingml.diagramDrawing+xml"/>
  <Override PartName="/ppt/diagrams/quickStyle6.xml" ContentType="application/vnd.openxmlformats-officedocument.drawingml.diagramStyl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4"/>
  </p:notesMasterIdLst>
  <p:handoutMasterIdLst>
    <p:handoutMasterId r:id="rId15"/>
  </p:handoutMasterIdLst>
  <p:sldIdLst>
    <p:sldId id="259" r:id="rId2"/>
    <p:sldId id="276" r:id="rId3"/>
    <p:sldId id="286" r:id="rId4"/>
    <p:sldId id="285" r:id="rId5"/>
    <p:sldId id="279" r:id="rId6"/>
    <p:sldId id="278" r:id="rId7"/>
    <p:sldId id="270" r:id="rId8"/>
    <p:sldId id="264" r:id="rId9"/>
    <p:sldId id="287" r:id="rId10"/>
    <p:sldId id="281" r:id="rId11"/>
    <p:sldId id="282" r:id="rId12"/>
    <p:sldId id="280" r:id="rId13"/>
  </p:sldIdLst>
  <p:sldSz cx="12188825" cy="6858000"/>
  <p:notesSz cx="6858000" cy="9144000"/>
  <p:defaultTextStyle>
    <a:defPPr rtl="0"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orient="horz" pos="1008">
          <p15:clr>
            <a:srgbClr val="A4A3A4"/>
          </p15:clr>
        </p15:guide>
        <p15:guide id="3" orient="horz" pos="3792">
          <p15:clr>
            <a:srgbClr val="A4A3A4"/>
          </p15:clr>
        </p15:guide>
        <p15:guide id="4" orient="horz" pos="1152">
          <p15:clr>
            <a:srgbClr val="A4A3A4"/>
          </p15:clr>
        </p15:guide>
        <p15:guide id="5" orient="horz" pos="3360">
          <p15:clr>
            <a:srgbClr val="A4A3A4"/>
          </p15:clr>
        </p15:guide>
        <p15:guide id="6" orient="horz" pos="3072">
          <p15:clr>
            <a:srgbClr val="A4A3A4"/>
          </p15:clr>
        </p15:guide>
        <p15:guide id="7" orient="horz" pos="864">
          <p15:clr>
            <a:srgbClr val="A4A3A4"/>
          </p15:clr>
        </p15:guide>
        <p15:guide id="8" orient="horz" pos="528">
          <p15:clr>
            <a:srgbClr val="A4A3A4"/>
          </p15:clr>
        </p15:guide>
        <p15:guide id="9" orient="horz" pos="2784">
          <p15:clr>
            <a:srgbClr val="A4A3A4"/>
          </p15:clr>
        </p15:guide>
        <p15:guide id="10" pos="3839">
          <p15:clr>
            <a:srgbClr val="A4A3A4"/>
          </p15:clr>
        </p15:guide>
        <p15:guide id="11" pos="959">
          <p15:clr>
            <a:srgbClr val="A4A3A4"/>
          </p15:clr>
        </p15:guide>
        <p15:guide id="12" pos="7007">
          <p15:clr>
            <a:srgbClr val="A4A3A4"/>
          </p15:clr>
        </p15:guide>
        <p15:guide id="13" pos="6719">
          <p15:clr>
            <a:srgbClr val="A4A3A4"/>
          </p15:clr>
        </p15:guide>
        <p15:guide id="14" pos="6143">
          <p15:clr>
            <a:srgbClr val="A4A3A4"/>
          </p15:clr>
        </p15:guide>
        <p15:guide id="15" pos="3983">
          <p15:clr>
            <a:srgbClr val="A4A3A4"/>
          </p15:clr>
        </p15:guide>
        <p15:guide id="16" pos="527">
          <p15:clr>
            <a:srgbClr val="A4A3A4"/>
          </p15:clr>
        </p15:guide>
        <p15:guide id="17" pos="7151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CCCCFF"/>
    <a:srgbClr val="D1DCEF"/>
    <a:srgbClr val="CCEC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>
      <p:cViewPr varScale="1">
        <p:scale>
          <a:sx n="104" d="100"/>
          <a:sy n="104" d="100"/>
        </p:scale>
        <p:origin x="-90" y="-186"/>
      </p:cViewPr>
      <p:guideLst>
        <p:guide orient="horz" pos="2160"/>
        <p:guide orient="horz" pos="1008"/>
        <p:guide orient="horz" pos="3792"/>
        <p:guide orient="horz" pos="1152"/>
        <p:guide orient="horz" pos="3360"/>
        <p:guide orient="horz" pos="3072"/>
        <p:guide orient="horz" pos="864"/>
        <p:guide orient="horz" pos="528"/>
        <p:guide orient="horz" pos="2784"/>
        <p:guide pos="3839"/>
        <p:guide pos="959"/>
        <p:guide pos="7007"/>
        <p:guide pos="6719"/>
        <p:guide pos="6143"/>
        <p:guide pos="3983"/>
        <p:guide pos="527"/>
        <p:guide pos="7151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6" d="100"/>
          <a:sy n="86" d="100"/>
        </p:scale>
        <p:origin x="3012" y="7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ake Test User" userId="SID-0" providerId="Test" clId="FakeClientId"/>
    <pc:docChg chg="modSld modMainMaster modNotesMaster modHandout">
      <pc:chgData name="Fake Test User" userId="SID-0" providerId="Test" clId="FakeClientId" dt="2019-02-02T08:25:09.129" v="35" actId="790"/>
      <pc:docMkLst>
        <pc:docMk/>
      </pc:docMkLst>
      <pc:sldChg chg="modSp modNotes">
        <pc:chgData name="Fake Test User" userId="SID-0" providerId="Test" clId="FakeClientId" dt="2019-02-02T08:24:48.787" v="31" actId="790"/>
        <pc:sldMkLst>
          <pc:docMk/>
          <pc:sldMk cId="2967266695" sldId="259"/>
        </pc:sldMkLst>
        <pc:spChg chg="mod">
          <ac:chgData name="Fake Test User" userId="SID-0" providerId="Test" clId="FakeClientId" dt="2019-02-02T08:20:29.896" v="1" actId="790"/>
          <ac:spMkLst>
            <pc:docMk/>
            <pc:sldMk cId="2967266695" sldId="259"/>
            <ac:spMk id="2" creationId="{00000000-0000-0000-0000-000000000000}"/>
          </ac:spMkLst>
        </pc:spChg>
        <pc:spChg chg="mod">
          <ac:chgData name="Fake Test User" userId="SID-0" providerId="Test" clId="FakeClientId" dt="2019-02-02T08:20:29.896" v="1" actId="790"/>
          <ac:spMkLst>
            <pc:docMk/>
            <pc:sldMk cId="2967266695" sldId="259"/>
            <ac:spMk id="3" creationId="{00000000-0000-0000-0000-000000000000}"/>
          </ac:spMkLst>
        </pc:spChg>
      </pc:sldChg>
      <pc:sldChg chg="modSp modNotes">
        <pc:chgData name="Fake Test User" userId="SID-0" providerId="Test" clId="FakeClientId" dt="2019-02-02T08:24:57.927" v="32" actId="790"/>
        <pc:sldMkLst>
          <pc:docMk/>
          <pc:sldMk cId="685996370" sldId="260"/>
        </pc:sldMkLst>
        <pc:spChg chg="mod">
          <ac:chgData name="Fake Test User" userId="SID-0" providerId="Test" clId="FakeClientId" dt="2019-02-02T08:20:43.614" v="3" actId="790"/>
          <ac:spMkLst>
            <pc:docMk/>
            <pc:sldMk cId="685996370" sldId="260"/>
            <ac:spMk id="13" creationId="{00000000-0000-0000-0000-000000000000}"/>
          </ac:spMkLst>
        </pc:spChg>
        <pc:spChg chg="mod">
          <ac:chgData name="Fake Test User" userId="SID-0" providerId="Test" clId="FakeClientId" dt="2019-02-02T08:20:43.614" v="3" actId="790"/>
          <ac:spMkLst>
            <pc:docMk/>
            <pc:sldMk cId="685996370" sldId="260"/>
            <ac:spMk id="14" creationId="{00000000-0000-0000-0000-000000000000}"/>
          </ac:spMkLst>
        </pc:spChg>
      </pc:sldChg>
      <pc:sldChg chg="mod modNotes">
        <pc:chgData name="Fake Test User" userId="SID-0" providerId="Test" clId="FakeClientId" dt="2019-02-02T08:25:01.568" v="33" actId="790"/>
        <pc:sldMkLst>
          <pc:docMk/>
          <pc:sldMk cId="1419783944" sldId="261"/>
        </pc:sldMkLst>
      </pc:sldChg>
      <pc:sldChg chg="modSp modNotes">
        <pc:chgData name="Fake Test User" userId="SID-0" providerId="Test" clId="FakeClientId" dt="2019-02-02T08:25:05.270" v="34" actId="790"/>
        <pc:sldMkLst>
          <pc:docMk/>
          <pc:sldMk cId="3639740562" sldId="262"/>
        </pc:sldMkLst>
        <pc:spChg chg="mod">
          <ac:chgData name="Fake Test User" userId="SID-0" providerId="Test" clId="FakeClientId" dt="2019-02-02T08:21:32.924" v="14" actId="790"/>
          <ac:spMkLst>
            <pc:docMk/>
            <pc:sldMk cId="3639740562" sldId="262"/>
            <ac:spMk id="2" creationId="{00000000-0000-0000-0000-000000000000}"/>
          </ac:spMkLst>
        </pc:spChg>
        <pc:spChg chg="mod">
          <ac:chgData name="Fake Test User" userId="SID-0" providerId="Test" clId="FakeClientId" dt="2019-02-02T08:21:32.924" v="14" actId="790"/>
          <ac:spMkLst>
            <pc:docMk/>
            <pc:sldMk cId="3639740562" sldId="262"/>
            <ac:spMk id="11" creationId="{00000000-0000-0000-0000-000000000000}"/>
          </ac:spMkLst>
        </pc:spChg>
        <pc:graphicFrameChg chg="modGraphic">
          <ac:chgData name="Fake Test User" userId="SID-0" providerId="Test" clId="FakeClientId" dt="2019-02-02T08:21:29.268" v="13" actId="790"/>
          <ac:graphicFrameMkLst>
            <pc:docMk/>
            <pc:sldMk cId="3639740562" sldId="262"/>
            <ac:graphicFrameMk id="4" creationId="{00000000-0000-0000-0000-000000000000}"/>
          </ac:graphicFrameMkLst>
        </pc:graphicFrameChg>
      </pc:sldChg>
      <pc:sldChg chg="modNotes">
        <pc:chgData name="Fake Test User" userId="SID-0" providerId="Test" clId="FakeClientId" dt="2019-02-02T08:25:09.129" v="35" actId="790"/>
        <pc:sldMkLst>
          <pc:docMk/>
          <pc:sldMk cId="1618763290" sldId="263"/>
        </pc:sldMkLst>
      </pc:sldChg>
      <pc:sldMasterChg chg="modSp modSldLayout">
        <pc:chgData name="Fake Test User" userId="SID-0" providerId="Test" clId="FakeClientId" dt="2019-02-02T08:23:20.792" v="26" actId="790"/>
        <pc:sldMasterMkLst>
          <pc:docMk/>
          <pc:sldMasterMk cId="774522689" sldId="2147483672"/>
        </pc:sldMasterMkLst>
        <pc:spChg chg="mod">
          <ac:chgData name="Fake Test User" userId="SID-0" providerId="Test" clId="FakeClientId" dt="2019-02-02T08:22:12.812" v="15" actId="790"/>
          <ac:spMkLst>
            <pc:docMk/>
            <pc:sldMasterMk cId="774522689" sldId="2147483672"/>
            <ac:spMk id="2" creationId="{00000000-0000-0000-0000-000000000000}"/>
          </ac:spMkLst>
        </pc:spChg>
        <pc:spChg chg="mod">
          <ac:chgData name="Fake Test User" userId="SID-0" providerId="Test" clId="FakeClientId" dt="2019-02-02T08:22:12.812" v="15" actId="790"/>
          <ac:spMkLst>
            <pc:docMk/>
            <pc:sldMasterMk cId="774522689" sldId="2147483672"/>
            <ac:spMk id="3" creationId="{00000000-0000-0000-0000-000000000000}"/>
          </ac:spMkLst>
        </pc:spChg>
        <pc:spChg chg="mod">
          <ac:chgData name="Fake Test User" userId="SID-0" providerId="Test" clId="FakeClientId" dt="2019-02-02T08:22:12.812" v="15" actId="790"/>
          <ac:spMkLst>
            <pc:docMk/>
            <pc:sldMasterMk cId="774522689" sldId="2147483672"/>
            <ac:spMk id="4" creationId="{00000000-0000-0000-0000-000000000000}"/>
          </ac:spMkLst>
        </pc:spChg>
        <pc:spChg chg="mod">
          <ac:chgData name="Fake Test User" userId="SID-0" providerId="Test" clId="FakeClientId" dt="2019-02-02T08:22:12.812" v="15" actId="790"/>
          <ac:spMkLst>
            <pc:docMk/>
            <pc:sldMasterMk cId="774522689" sldId="2147483672"/>
            <ac:spMk id="5" creationId="{00000000-0000-0000-0000-000000000000}"/>
          </ac:spMkLst>
        </pc:spChg>
        <pc:spChg chg="mod">
          <ac:chgData name="Fake Test User" userId="SID-0" providerId="Test" clId="FakeClientId" dt="2019-02-02T08:22:12.812" v="15" actId="790"/>
          <ac:spMkLst>
            <pc:docMk/>
            <pc:sldMasterMk cId="774522689" sldId="2147483672"/>
            <ac:spMk id="6" creationId="{00000000-0000-0000-0000-000000000000}"/>
          </ac:spMkLst>
        </pc:spChg>
        <pc:spChg chg="mod">
          <ac:chgData name="Fake Test User" userId="SID-0" providerId="Test" clId="FakeClientId" dt="2019-02-02T08:22:12.812" v="15" actId="790"/>
          <ac:spMkLst>
            <pc:docMk/>
            <pc:sldMasterMk cId="774522689" sldId="2147483672"/>
            <ac:spMk id="8" creationId="{00000000-0000-0000-0000-000000000000}"/>
          </ac:spMkLst>
        </pc:spChg>
        <pc:spChg chg="mod">
          <ac:chgData name="Fake Test User" userId="SID-0" providerId="Test" clId="FakeClientId" dt="2019-02-02T08:22:12.812" v="15" actId="790"/>
          <ac:spMkLst>
            <pc:docMk/>
            <pc:sldMasterMk cId="774522689" sldId="2147483672"/>
            <ac:spMk id="9" creationId="{00000000-0000-0000-0000-000000000000}"/>
          </ac:spMkLst>
        </pc:spChg>
        <pc:spChg chg="mod">
          <ac:chgData name="Fake Test User" userId="SID-0" providerId="Test" clId="FakeClientId" dt="2019-02-02T08:22:12.812" v="15" actId="790"/>
          <ac:spMkLst>
            <pc:docMk/>
            <pc:sldMasterMk cId="774522689" sldId="2147483672"/>
            <ac:spMk id="10" creationId="{00000000-0000-0000-0000-000000000000}"/>
          </ac:spMkLst>
        </pc:spChg>
        <pc:spChg chg="mod">
          <ac:chgData name="Fake Test User" userId="SID-0" providerId="Test" clId="FakeClientId" dt="2019-02-02T08:22:12.812" v="15" actId="790"/>
          <ac:spMkLst>
            <pc:docMk/>
            <pc:sldMasterMk cId="774522689" sldId="2147483672"/>
            <ac:spMk id="11" creationId="{00000000-0000-0000-0000-000000000000}"/>
          </ac:spMkLst>
        </pc:spChg>
        <pc:spChg chg="mod">
          <ac:chgData name="Fake Test User" userId="SID-0" providerId="Test" clId="FakeClientId" dt="2019-02-02T08:22:12.812" v="15" actId="790"/>
          <ac:spMkLst>
            <pc:docMk/>
            <pc:sldMasterMk cId="774522689" sldId="2147483672"/>
            <ac:spMk id="12" creationId="{00000000-0000-0000-0000-000000000000}"/>
          </ac:spMkLst>
        </pc:spChg>
        <pc:spChg chg="mod">
          <ac:chgData name="Fake Test User" userId="SID-0" providerId="Test" clId="FakeClientId" dt="2019-02-02T08:22:12.812" v="15" actId="790"/>
          <ac:spMkLst>
            <pc:docMk/>
            <pc:sldMasterMk cId="774522689" sldId="2147483672"/>
            <ac:spMk id="13" creationId="{00000000-0000-0000-0000-000000000000}"/>
          </ac:spMkLst>
        </pc:spChg>
        <pc:spChg chg="mod">
          <ac:chgData name="Fake Test User" userId="SID-0" providerId="Test" clId="FakeClientId" dt="2019-02-02T08:22:12.812" v="15" actId="790"/>
          <ac:spMkLst>
            <pc:docMk/>
            <pc:sldMasterMk cId="774522689" sldId="2147483672"/>
            <ac:spMk id="14" creationId="{00000000-0000-0000-0000-000000000000}"/>
          </ac:spMkLst>
        </pc:spChg>
        <pc:spChg chg="mod">
          <ac:chgData name="Fake Test User" userId="SID-0" providerId="Test" clId="FakeClientId" dt="2019-02-02T08:22:12.812" v="15" actId="790"/>
          <ac:spMkLst>
            <pc:docMk/>
            <pc:sldMasterMk cId="774522689" sldId="2147483672"/>
            <ac:spMk id="15" creationId="{00000000-0000-0000-0000-000000000000}"/>
          </ac:spMkLst>
        </pc:spChg>
        <pc:spChg chg="mod">
          <ac:chgData name="Fake Test User" userId="SID-0" providerId="Test" clId="FakeClientId" dt="2019-02-02T08:22:12.812" v="15" actId="790"/>
          <ac:spMkLst>
            <pc:docMk/>
            <pc:sldMasterMk cId="774522689" sldId="2147483672"/>
            <ac:spMk id="16" creationId="{00000000-0000-0000-0000-000000000000}"/>
          </ac:spMkLst>
        </pc:spChg>
        <pc:spChg chg="mod">
          <ac:chgData name="Fake Test User" userId="SID-0" providerId="Test" clId="FakeClientId" dt="2019-02-02T08:22:12.812" v="15" actId="790"/>
          <ac:spMkLst>
            <pc:docMk/>
            <pc:sldMasterMk cId="774522689" sldId="2147483672"/>
            <ac:spMk id="17" creationId="{00000000-0000-0000-0000-000000000000}"/>
          </ac:spMkLst>
        </pc:spChg>
        <pc:spChg chg="mod">
          <ac:chgData name="Fake Test User" userId="SID-0" providerId="Test" clId="FakeClientId" dt="2019-02-02T08:22:12.812" v="15" actId="790"/>
          <ac:spMkLst>
            <pc:docMk/>
            <pc:sldMasterMk cId="774522689" sldId="2147483672"/>
            <ac:spMk id="18" creationId="{00000000-0000-0000-0000-000000000000}"/>
          </ac:spMkLst>
        </pc:spChg>
        <pc:spChg chg="mod">
          <ac:chgData name="Fake Test User" userId="SID-0" providerId="Test" clId="FakeClientId" dt="2019-02-02T08:22:12.812" v="15" actId="790"/>
          <ac:spMkLst>
            <pc:docMk/>
            <pc:sldMasterMk cId="774522689" sldId="2147483672"/>
            <ac:spMk id="19" creationId="{00000000-0000-0000-0000-000000000000}"/>
          </ac:spMkLst>
        </pc:spChg>
        <pc:spChg chg="mod">
          <ac:chgData name="Fake Test User" userId="SID-0" providerId="Test" clId="FakeClientId" dt="2019-02-02T08:22:12.812" v="15" actId="790"/>
          <ac:spMkLst>
            <pc:docMk/>
            <pc:sldMasterMk cId="774522689" sldId="2147483672"/>
            <ac:spMk id="20" creationId="{00000000-0000-0000-0000-000000000000}"/>
          </ac:spMkLst>
        </pc:spChg>
        <pc:spChg chg="mod">
          <ac:chgData name="Fake Test User" userId="SID-0" providerId="Test" clId="FakeClientId" dt="2019-02-02T08:22:12.812" v="15" actId="790"/>
          <ac:spMkLst>
            <pc:docMk/>
            <pc:sldMasterMk cId="774522689" sldId="2147483672"/>
            <ac:spMk id="21" creationId="{00000000-0000-0000-0000-000000000000}"/>
          </ac:spMkLst>
        </pc:spChg>
        <pc:spChg chg="mod">
          <ac:chgData name="Fake Test User" userId="SID-0" providerId="Test" clId="FakeClientId" dt="2019-02-02T08:22:12.812" v="15" actId="790"/>
          <ac:spMkLst>
            <pc:docMk/>
            <pc:sldMasterMk cId="774522689" sldId="2147483672"/>
            <ac:spMk id="22" creationId="{00000000-0000-0000-0000-000000000000}"/>
          </ac:spMkLst>
        </pc:spChg>
        <pc:spChg chg="mod">
          <ac:chgData name="Fake Test User" userId="SID-0" providerId="Test" clId="FakeClientId" dt="2019-02-02T08:22:12.812" v="15" actId="790"/>
          <ac:spMkLst>
            <pc:docMk/>
            <pc:sldMasterMk cId="774522689" sldId="2147483672"/>
            <ac:spMk id="23" creationId="{00000000-0000-0000-0000-000000000000}"/>
          </ac:spMkLst>
        </pc:spChg>
        <pc:spChg chg="mod">
          <ac:chgData name="Fake Test User" userId="SID-0" providerId="Test" clId="FakeClientId" dt="2019-02-02T08:22:12.812" v="15" actId="790"/>
          <ac:spMkLst>
            <pc:docMk/>
            <pc:sldMasterMk cId="774522689" sldId="2147483672"/>
            <ac:spMk id="24" creationId="{00000000-0000-0000-0000-000000000000}"/>
          </ac:spMkLst>
        </pc:spChg>
        <pc:spChg chg="mod">
          <ac:chgData name="Fake Test User" userId="SID-0" providerId="Test" clId="FakeClientId" dt="2019-02-02T08:22:12.812" v="15" actId="790"/>
          <ac:spMkLst>
            <pc:docMk/>
            <pc:sldMasterMk cId="774522689" sldId="2147483672"/>
            <ac:spMk id="25" creationId="{00000000-0000-0000-0000-000000000000}"/>
          </ac:spMkLst>
        </pc:spChg>
        <pc:spChg chg="mod">
          <ac:chgData name="Fake Test User" userId="SID-0" providerId="Test" clId="FakeClientId" dt="2019-02-02T08:22:12.812" v="15" actId="790"/>
          <ac:spMkLst>
            <pc:docMk/>
            <pc:sldMasterMk cId="774522689" sldId="2147483672"/>
            <ac:spMk id="26" creationId="{00000000-0000-0000-0000-000000000000}"/>
          </ac:spMkLst>
        </pc:spChg>
        <pc:spChg chg="mod">
          <ac:chgData name="Fake Test User" userId="SID-0" providerId="Test" clId="FakeClientId" dt="2019-02-02T08:22:12.812" v="15" actId="790"/>
          <ac:spMkLst>
            <pc:docMk/>
            <pc:sldMasterMk cId="774522689" sldId="2147483672"/>
            <ac:spMk id="27" creationId="{00000000-0000-0000-0000-000000000000}"/>
          </ac:spMkLst>
        </pc:spChg>
        <pc:spChg chg="mod">
          <ac:chgData name="Fake Test User" userId="SID-0" providerId="Test" clId="FakeClientId" dt="2019-02-02T08:22:12.812" v="15" actId="790"/>
          <ac:spMkLst>
            <pc:docMk/>
            <pc:sldMasterMk cId="774522689" sldId="2147483672"/>
            <ac:spMk id="30" creationId="{00000000-0000-0000-0000-000000000000}"/>
          </ac:spMkLst>
        </pc:spChg>
        <pc:spChg chg="mod">
          <ac:chgData name="Fake Test User" userId="SID-0" providerId="Test" clId="FakeClientId" dt="2019-02-02T08:22:12.812" v="15" actId="790"/>
          <ac:spMkLst>
            <pc:docMk/>
            <pc:sldMasterMk cId="774522689" sldId="2147483672"/>
            <ac:spMk id="31" creationId="{00000000-0000-0000-0000-000000000000}"/>
          </ac:spMkLst>
        </pc:spChg>
        <pc:sldLayoutChg chg="modSp">
          <pc:chgData name="Fake Test User" userId="SID-0" providerId="Test" clId="FakeClientId" dt="2019-02-02T08:22:16.936" v="16" actId="790"/>
          <pc:sldLayoutMkLst>
            <pc:docMk/>
            <pc:sldMasterMk cId="774522689" sldId="2147483672"/>
            <pc:sldLayoutMk cId="4107501412" sldId="2147483673"/>
          </pc:sldLayoutMkLst>
          <pc:spChg chg="mod">
            <ac:chgData name="Fake Test User" userId="SID-0" providerId="Test" clId="FakeClientId" dt="2019-02-02T08:22:16.936" v="16" actId="790"/>
            <ac:spMkLst>
              <pc:docMk/>
              <pc:sldMasterMk cId="774522689" sldId="2147483672"/>
              <pc:sldLayoutMk cId="4107501412" sldId="2147483673"/>
              <ac:spMk id="2" creationId="{00000000-0000-0000-0000-000000000000}"/>
            </ac:spMkLst>
          </pc:spChg>
          <pc:spChg chg="mod">
            <ac:chgData name="Fake Test User" userId="SID-0" providerId="Test" clId="FakeClientId" dt="2019-02-02T08:22:16.936" v="16" actId="790"/>
            <ac:spMkLst>
              <pc:docMk/>
              <pc:sldMasterMk cId="774522689" sldId="2147483672"/>
              <pc:sldLayoutMk cId="4107501412" sldId="2147483673"/>
              <ac:spMk id="3" creationId="{00000000-0000-0000-0000-000000000000}"/>
            </ac:spMkLst>
          </pc:spChg>
          <pc:spChg chg="mod">
            <ac:chgData name="Fake Test User" userId="SID-0" providerId="Test" clId="FakeClientId" dt="2019-02-02T08:22:16.936" v="16" actId="790"/>
            <ac:spMkLst>
              <pc:docMk/>
              <pc:sldMasterMk cId="774522689" sldId="2147483672"/>
              <pc:sldLayoutMk cId="4107501412" sldId="2147483673"/>
              <ac:spMk id="4" creationId="{00000000-0000-0000-0000-000000000000}"/>
            </ac:spMkLst>
          </pc:spChg>
          <pc:spChg chg="mod">
            <ac:chgData name="Fake Test User" userId="SID-0" providerId="Test" clId="FakeClientId" dt="2019-02-02T08:22:16.936" v="16" actId="790"/>
            <ac:spMkLst>
              <pc:docMk/>
              <pc:sldMasterMk cId="774522689" sldId="2147483672"/>
              <pc:sldLayoutMk cId="4107501412" sldId="2147483673"/>
              <ac:spMk id="5" creationId="{00000000-0000-0000-0000-000000000000}"/>
            </ac:spMkLst>
          </pc:spChg>
          <pc:spChg chg="mod">
            <ac:chgData name="Fake Test User" userId="SID-0" providerId="Test" clId="FakeClientId" dt="2019-02-02T08:22:16.936" v="16" actId="790"/>
            <ac:spMkLst>
              <pc:docMk/>
              <pc:sldMasterMk cId="774522689" sldId="2147483672"/>
              <pc:sldLayoutMk cId="4107501412" sldId="2147483673"/>
              <ac:spMk id="6" creationId="{00000000-0000-0000-0000-000000000000}"/>
            </ac:spMkLst>
          </pc:spChg>
        </pc:sldLayoutChg>
        <pc:sldLayoutChg chg="modSp">
          <pc:chgData name="Fake Test User" userId="SID-0" providerId="Test" clId="FakeClientId" dt="2019-02-02T08:22:20.920" v="17" actId="790"/>
          <pc:sldLayoutMkLst>
            <pc:docMk/>
            <pc:sldMasterMk cId="774522689" sldId="2147483672"/>
            <pc:sldLayoutMk cId="836337372" sldId="2147483674"/>
          </pc:sldLayoutMkLst>
          <pc:spChg chg="mod">
            <ac:chgData name="Fake Test User" userId="SID-0" providerId="Test" clId="FakeClientId" dt="2019-02-02T08:22:20.920" v="17" actId="790"/>
            <ac:spMkLst>
              <pc:docMk/>
              <pc:sldMasterMk cId="774522689" sldId="2147483672"/>
              <pc:sldLayoutMk cId="836337372" sldId="2147483674"/>
              <ac:spMk id="2" creationId="{00000000-0000-0000-0000-000000000000}"/>
            </ac:spMkLst>
          </pc:spChg>
          <pc:spChg chg="mod">
            <ac:chgData name="Fake Test User" userId="SID-0" providerId="Test" clId="FakeClientId" dt="2019-02-02T08:22:20.920" v="17" actId="790"/>
            <ac:spMkLst>
              <pc:docMk/>
              <pc:sldMasterMk cId="774522689" sldId="2147483672"/>
              <pc:sldLayoutMk cId="836337372" sldId="2147483674"/>
              <ac:spMk id="3" creationId="{00000000-0000-0000-0000-000000000000}"/>
            </ac:spMkLst>
          </pc:spChg>
          <pc:spChg chg="mod">
            <ac:chgData name="Fake Test User" userId="SID-0" providerId="Test" clId="FakeClientId" dt="2019-02-02T08:22:20.920" v="17" actId="790"/>
            <ac:spMkLst>
              <pc:docMk/>
              <pc:sldMasterMk cId="774522689" sldId="2147483672"/>
              <pc:sldLayoutMk cId="836337372" sldId="2147483674"/>
              <ac:spMk id="4" creationId="{00000000-0000-0000-0000-000000000000}"/>
            </ac:spMkLst>
          </pc:spChg>
          <pc:spChg chg="mod">
            <ac:chgData name="Fake Test User" userId="SID-0" providerId="Test" clId="FakeClientId" dt="2019-02-02T08:22:20.920" v="17" actId="790"/>
            <ac:spMkLst>
              <pc:docMk/>
              <pc:sldMasterMk cId="774522689" sldId="2147483672"/>
              <pc:sldLayoutMk cId="836337372" sldId="2147483674"/>
              <ac:spMk id="5" creationId="{00000000-0000-0000-0000-000000000000}"/>
            </ac:spMkLst>
          </pc:spChg>
          <pc:spChg chg="mod">
            <ac:chgData name="Fake Test User" userId="SID-0" providerId="Test" clId="FakeClientId" dt="2019-02-02T08:22:20.920" v="17" actId="790"/>
            <ac:spMkLst>
              <pc:docMk/>
              <pc:sldMasterMk cId="774522689" sldId="2147483672"/>
              <pc:sldLayoutMk cId="836337372" sldId="2147483674"/>
              <ac:spMk id="6" creationId="{00000000-0000-0000-0000-000000000000}"/>
            </ac:spMkLst>
          </pc:spChg>
        </pc:sldLayoutChg>
        <pc:sldLayoutChg chg="modSp">
          <pc:chgData name="Fake Test User" userId="SID-0" providerId="Test" clId="FakeClientId" dt="2019-02-02T08:22:25.498" v="18" actId="790"/>
          <pc:sldLayoutMkLst>
            <pc:docMk/>
            <pc:sldMasterMk cId="774522689" sldId="2147483672"/>
            <pc:sldLayoutMk cId="3591654344" sldId="2147483675"/>
          </pc:sldLayoutMkLst>
          <pc:spChg chg="mod">
            <ac:chgData name="Fake Test User" userId="SID-0" providerId="Test" clId="FakeClientId" dt="2019-02-02T08:22:25.498" v="18" actId="790"/>
            <ac:spMkLst>
              <pc:docMk/>
              <pc:sldMasterMk cId="774522689" sldId="2147483672"/>
              <pc:sldLayoutMk cId="3591654344" sldId="2147483675"/>
              <ac:spMk id="2" creationId="{00000000-0000-0000-0000-000000000000}"/>
            </ac:spMkLst>
          </pc:spChg>
          <pc:spChg chg="mod">
            <ac:chgData name="Fake Test User" userId="SID-0" providerId="Test" clId="FakeClientId" dt="2019-02-02T08:22:25.498" v="18" actId="790"/>
            <ac:spMkLst>
              <pc:docMk/>
              <pc:sldMasterMk cId="774522689" sldId="2147483672"/>
              <pc:sldLayoutMk cId="3591654344" sldId="2147483675"/>
              <ac:spMk id="3" creationId="{00000000-0000-0000-0000-000000000000}"/>
            </ac:spMkLst>
          </pc:spChg>
          <pc:spChg chg="mod">
            <ac:chgData name="Fake Test User" userId="SID-0" providerId="Test" clId="FakeClientId" dt="2019-02-02T08:22:25.498" v="18" actId="790"/>
            <ac:spMkLst>
              <pc:docMk/>
              <pc:sldMasterMk cId="774522689" sldId="2147483672"/>
              <pc:sldLayoutMk cId="3591654344" sldId="2147483675"/>
              <ac:spMk id="4" creationId="{00000000-0000-0000-0000-000000000000}"/>
            </ac:spMkLst>
          </pc:spChg>
          <pc:spChg chg="mod">
            <ac:chgData name="Fake Test User" userId="SID-0" providerId="Test" clId="FakeClientId" dt="2019-02-02T08:22:25.498" v="18" actId="790"/>
            <ac:spMkLst>
              <pc:docMk/>
              <pc:sldMasterMk cId="774522689" sldId="2147483672"/>
              <pc:sldLayoutMk cId="3591654344" sldId="2147483675"/>
              <ac:spMk id="5" creationId="{00000000-0000-0000-0000-000000000000}"/>
            </ac:spMkLst>
          </pc:spChg>
          <pc:spChg chg="mod">
            <ac:chgData name="Fake Test User" userId="SID-0" providerId="Test" clId="FakeClientId" dt="2019-02-02T08:22:25.498" v="18" actId="790"/>
            <ac:spMkLst>
              <pc:docMk/>
              <pc:sldMasterMk cId="774522689" sldId="2147483672"/>
              <pc:sldLayoutMk cId="3591654344" sldId="2147483675"/>
              <ac:spMk id="6" creationId="{00000000-0000-0000-0000-000000000000}"/>
            </ac:spMkLst>
          </pc:spChg>
        </pc:sldLayoutChg>
        <pc:sldLayoutChg chg="modSp">
          <pc:chgData name="Fake Test User" userId="SID-0" providerId="Test" clId="FakeClientId" dt="2019-02-02T08:22:44.747" v="19" actId="790"/>
          <pc:sldLayoutMkLst>
            <pc:docMk/>
            <pc:sldMasterMk cId="774522689" sldId="2147483672"/>
            <pc:sldLayoutMk cId="383154339" sldId="2147483676"/>
          </pc:sldLayoutMkLst>
          <pc:spChg chg="mod">
            <ac:chgData name="Fake Test User" userId="SID-0" providerId="Test" clId="FakeClientId" dt="2019-02-02T08:22:44.747" v="19" actId="790"/>
            <ac:spMkLst>
              <pc:docMk/>
              <pc:sldMasterMk cId="774522689" sldId="2147483672"/>
              <pc:sldLayoutMk cId="383154339" sldId="2147483676"/>
              <ac:spMk id="2" creationId="{00000000-0000-0000-0000-000000000000}"/>
            </ac:spMkLst>
          </pc:spChg>
          <pc:spChg chg="mod">
            <ac:chgData name="Fake Test User" userId="SID-0" providerId="Test" clId="FakeClientId" dt="2019-02-02T08:22:44.747" v="19" actId="790"/>
            <ac:spMkLst>
              <pc:docMk/>
              <pc:sldMasterMk cId="774522689" sldId="2147483672"/>
              <pc:sldLayoutMk cId="383154339" sldId="2147483676"/>
              <ac:spMk id="3" creationId="{00000000-0000-0000-0000-000000000000}"/>
            </ac:spMkLst>
          </pc:spChg>
          <pc:spChg chg="mod">
            <ac:chgData name="Fake Test User" userId="SID-0" providerId="Test" clId="FakeClientId" dt="2019-02-02T08:22:44.747" v="19" actId="790"/>
            <ac:spMkLst>
              <pc:docMk/>
              <pc:sldMasterMk cId="774522689" sldId="2147483672"/>
              <pc:sldLayoutMk cId="383154339" sldId="2147483676"/>
              <ac:spMk id="4" creationId="{00000000-0000-0000-0000-000000000000}"/>
            </ac:spMkLst>
          </pc:spChg>
          <pc:spChg chg="mod">
            <ac:chgData name="Fake Test User" userId="SID-0" providerId="Test" clId="FakeClientId" dt="2019-02-02T08:22:44.747" v="19" actId="790"/>
            <ac:spMkLst>
              <pc:docMk/>
              <pc:sldMasterMk cId="774522689" sldId="2147483672"/>
              <pc:sldLayoutMk cId="383154339" sldId="2147483676"/>
              <ac:spMk id="5" creationId="{00000000-0000-0000-0000-000000000000}"/>
            </ac:spMkLst>
          </pc:spChg>
          <pc:spChg chg="mod">
            <ac:chgData name="Fake Test User" userId="SID-0" providerId="Test" clId="FakeClientId" dt="2019-02-02T08:22:44.747" v="19" actId="790"/>
            <ac:spMkLst>
              <pc:docMk/>
              <pc:sldMasterMk cId="774522689" sldId="2147483672"/>
              <pc:sldLayoutMk cId="383154339" sldId="2147483676"/>
              <ac:spMk id="6" creationId="{00000000-0000-0000-0000-000000000000}"/>
            </ac:spMkLst>
          </pc:spChg>
          <pc:spChg chg="mod">
            <ac:chgData name="Fake Test User" userId="SID-0" providerId="Test" clId="FakeClientId" dt="2019-02-02T08:22:44.747" v="19" actId="790"/>
            <ac:spMkLst>
              <pc:docMk/>
              <pc:sldMasterMk cId="774522689" sldId="2147483672"/>
              <pc:sldLayoutMk cId="383154339" sldId="2147483676"/>
              <ac:spMk id="7" creationId="{00000000-0000-0000-0000-000000000000}"/>
            </ac:spMkLst>
          </pc:spChg>
        </pc:sldLayoutChg>
        <pc:sldLayoutChg chg="modSp">
          <pc:chgData name="Fake Test User" userId="SID-0" providerId="Test" clId="FakeClientId" dt="2019-02-02T08:22:49.684" v="20" actId="790"/>
          <pc:sldLayoutMkLst>
            <pc:docMk/>
            <pc:sldMasterMk cId="774522689" sldId="2147483672"/>
            <pc:sldLayoutMk cId="3812924605" sldId="2147483677"/>
          </pc:sldLayoutMkLst>
          <pc:spChg chg="mod">
            <ac:chgData name="Fake Test User" userId="SID-0" providerId="Test" clId="FakeClientId" dt="2019-02-02T08:22:49.684" v="20" actId="790"/>
            <ac:spMkLst>
              <pc:docMk/>
              <pc:sldMasterMk cId="774522689" sldId="2147483672"/>
              <pc:sldLayoutMk cId="3812924605" sldId="2147483677"/>
              <ac:spMk id="2" creationId="{00000000-0000-0000-0000-000000000000}"/>
            </ac:spMkLst>
          </pc:spChg>
          <pc:spChg chg="mod">
            <ac:chgData name="Fake Test User" userId="SID-0" providerId="Test" clId="FakeClientId" dt="2019-02-02T08:22:49.684" v="20" actId="790"/>
            <ac:spMkLst>
              <pc:docMk/>
              <pc:sldMasterMk cId="774522689" sldId="2147483672"/>
              <pc:sldLayoutMk cId="3812924605" sldId="2147483677"/>
              <ac:spMk id="3" creationId="{00000000-0000-0000-0000-000000000000}"/>
            </ac:spMkLst>
          </pc:spChg>
          <pc:spChg chg="mod">
            <ac:chgData name="Fake Test User" userId="SID-0" providerId="Test" clId="FakeClientId" dt="2019-02-02T08:22:49.684" v="20" actId="790"/>
            <ac:spMkLst>
              <pc:docMk/>
              <pc:sldMasterMk cId="774522689" sldId="2147483672"/>
              <pc:sldLayoutMk cId="3812924605" sldId="2147483677"/>
              <ac:spMk id="4" creationId="{00000000-0000-0000-0000-000000000000}"/>
            </ac:spMkLst>
          </pc:spChg>
          <pc:spChg chg="mod">
            <ac:chgData name="Fake Test User" userId="SID-0" providerId="Test" clId="FakeClientId" dt="2019-02-02T08:22:49.684" v="20" actId="790"/>
            <ac:spMkLst>
              <pc:docMk/>
              <pc:sldMasterMk cId="774522689" sldId="2147483672"/>
              <pc:sldLayoutMk cId="3812924605" sldId="2147483677"/>
              <ac:spMk id="5" creationId="{00000000-0000-0000-0000-000000000000}"/>
            </ac:spMkLst>
          </pc:spChg>
          <pc:spChg chg="mod">
            <ac:chgData name="Fake Test User" userId="SID-0" providerId="Test" clId="FakeClientId" dt="2019-02-02T08:22:49.684" v="20" actId="790"/>
            <ac:spMkLst>
              <pc:docMk/>
              <pc:sldMasterMk cId="774522689" sldId="2147483672"/>
              <pc:sldLayoutMk cId="3812924605" sldId="2147483677"/>
              <ac:spMk id="6" creationId="{00000000-0000-0000-0000-000000000000}"/>
            </ac:spMkLst>
          </pc:spChg>
          <pc:spChg chg="mod">
            <ac:chgData name="Fake Test User" userId="SID-0" providerId="Test" clId="FakeClientId" dt="2019-02-02T08:22:49.684" v="20" actId="790"/>
            <ac:spMkLst>
              <pc:docMk/>
              <pc:sldMasterMk cId="774522689" sldId="2147483672"/>
              <pc:sldLayoutMk cId="3812924605" sldId="2147483677"/>
              <ac:spMk id="7" creationId="{00000000-0000-0000-0000-000000000000}"/>
            </ac:spMkLst>
          </pc:spChg>
          <pc:spChg chg="mod">
            <ac:chgData name="Fake Test User" userId="SID-0" providerId="Test" clId="FakeClientId" dt="2019-02-02T08:22:49.684" v="20" actId="790"/>
            <ac:spMkLst>
              <pc:docMk/>
              <pc:sldMasterMk cId="774522689" sldId="2147483672"/>
              <pc:sldLayoutMk cId="3812924605" sldId="2147483677"/>
              <ac:spMk id="8" creationId="{00000000-0000-0000-0000-000000000000}"/>
            </ac:spMkLst>
          </pc:spChg>
          <pc:spChg chg="mod">
            <ac:chgData name="Fake Test User" userId="SID-0" providerId="Test" clId="FakeClientId" dt="2019-02-02T08:22:49.684" v="20" actId="790"/>
            <ac:spMkLst>
              <pc:docMk/>
              <pc:sldMasterMk cId="774522689" sldId="2147483672"/>
              <pc:sldLayoutMk cId="3812924605" sldId="2147483677"/>
              <ac:spMk id="9" creationId="{00000000-0000-0000-0000-000000000000}"/>
            </ac:spMkLst>
          </pc:spChg>
        </pc:sldLayoutChg>
        <pc:sldLayoutChg chg="modSp">
          <pc:chgData name="Fake Test User" userId="SID-0" providerId="Test" clId="FakeClientId" dt="2019-02-02T08:22:54.996" v="21" actId="790"/>
          <pc:sldLayoutMkLst>
            <pc:docMk/>
            <pc:sldMasterMk cId="774522689" sldId="2147483672"/>
            <pc:sldLayoutMk cId="2236569486" sldId="2147483678"/>
          </pc:sldLayoutMkLst>
          <pc:spChg chg="mod">
            <ac:chgData name="Fake Test User" userId="SID-0" providerId="Test" clId="FakeClientId" dt="2019-02-02T08:22:54.996" v="21" actId="790"/>
            <ac:spMkLst>
              <pc:docMk/>
              <pc:sldMasterMk cId="774522689" sldId="2147483672"/>
              <pc:sldLayoutMk cId="2236569486" sldId="2147483678"/>
              <ac:spMk id="2" creationId="{00000000-0000-0000-0000-000000000000}"/>
            </ac:spMkLst>
          </pc:spChg>
          <pc:spChg chg="mod">
            <ac:chgData name="Fake Test User" userId="SID-0" providerId="Test" clId="FakeClientId" dt="2019-02-02T08:22:54.996" v="21" actId="790"/>
            <ac:spMkLst>
              <pc:docMk/>
              <pc:sldMasterMk cId="774522689" sldId="2147483672"/>
              <pc:sldLayoutMk cId="2236569486" sldId="2147483678"/>
              <ac:spMk id="3" creationId="{00000000-0000-0000-0000-000000000000}"/>
            </ac:spMkLst>
          </pc:spChg>
          <pc:spChg chg="mod">
            <ac:chgData name="Fake Test User" userId="SID-0" providerId="Test" clId="FakeClientId" dt="2019-02-02T08:22:54.996" v="21" actId="790"/>
            <ac:spMkLst>
              <pc:docMk/>
              <pc:sldMasterMk cId="774522689" sldId="2147483672"/>
              <pc:sldLayoutMk cId="2236569486" sldId="2147483678"/>
              <ac:spMk id="4" creationId="{00000000-0000-0000-0000-000000000000}"/>
            </ac:spMkLst>
          </pc:spChg>
          <pc:spChg chg="mod">
            <ac:chgData name="Fake Test User" userId="SID-0" providerId="Test" clId="FakeClientId" dt="2019-02-02T08:22:54.996" v="21" actId="790"/>
            <ac:spMkLst>
              <pc:docMk/>
              <pc:sldMasterMk cId="774522689" sldId="2147483672"/>
              <pc:sldLayoutMk cId="2236569486" sldId="2147483678"/>
              <ac:spMk id="5" creationId="{00000000-0000-0000-0000-000000000000}"/>
            </ac:spMkLst>
          </pc:spChg>
        </pc:sldLayoutChg>
        <pc:sldLayoutChg chg="modSp">
          <pc:chgData name="Fake Test User" userId="SID-0" providerId="Test" clId="FakeClientId" dt="2019-02-02T08:22:59.824" v="22" actId="790"/>
          <pc:sldLayoutMkLst>
            <pc:docMk/>
            <pc:sldMasterMk cId="774522689" sldId="2147483672"/>
            <pc:sldLayoutMk cId="3465258481" sldId="2147483679"/>
          </pc:sldLayoutMkLst>
          <pc:spChg chg="mod">
            <ac:chgData name="Fake Test User" userId="SID-0" providerId="Test" clId="FakeClientId" dt="2019-02-02T08:22:59.824" v="22" actId="790"/>
            <ac:spMkLst>
              <pc:docMk/>
              <pc:sldMasterMk cId="774522689" sldId="2147483672"/>
              <pc:sldLayoutMk cId="3465258481" sldId="2147483679"/>
              <ac:spMk id="2" creationId="{00000000-0000-0000-0000-000000000000}"/>
            </ac:spMkLst>
          </pc:spChg>
          <pc:spChg chg="mod">
            <ac:chgData name="Fake Test User" userId="SID-0" providerId="Test" clId="FakeClientId" dt="2019-02-02T08:22:59.824" v="22" actId="790"/>
            <ac:spMkLst>
              <pc:docMk/>
              <pc:sldMasterMk cId="774522689" sldId="2147483672"/>
              <pc:sldLayoutMk cId="3465258481" sldId="2147483679"/>
              <ac:spMk id="3" creationId="{00000000-0000-0000-0000-000000000000}"/>
            </ac:spMkLst>
          </pc:spChg>
          <pc:spChg chg="mod">
            <ac:chgData name="Fake Test User" userId="SID-0" providerId="Test" clId="FakeClientId" dt="2019-02-02T08:22:59.824" v="22" actId="790"/>
            <ac:spMkLst>
              <pc:docMk/>
              <pc:sldMasterMk cId="774522689" sldId="2147483672"/>
              <pc:sldLayoutMk cId="3465258481" sldId="2147483679"/>
              <ac:spMk id="4" creationId="{00000000-0000-0000-0000-000000000000}"/>
            </ac:spMkLst>
          </pc:spChg>
        </pc:sldLayoutChg>
        <pc:sldLayoutChg chg="modSp">
          <pc:chgData name="Fake Test User" userId="SID-0" providerId="Test" clId="FakeClientId" dt="2019-02-02T08:23:04.605" v="23" actId="790"/>
          <pc:sldLayoutMkLst>
            <pc:docMk/>
            <pc:sldMasterMk cId="774522689" sldId="2147483672"/>
            <pc:sldLayoutMk cId="3913643261" sldId="2147483680"/>
          </pc:sldLayoutMkLst>
          <pc:spChg chg="mod">
            <ac:chgData name="Fake Test User" userId="SID-0" providerId="Test" clId="FakeClientId" dt="2019-02-02T08:23:04.605" v="23" actId="790"/>
            <ac:spMkLst>
              <pc:docMk/>
              <pc:sldMasterMk cId="774522689" sldId="2147483672"/>
              <pc:sldLayoutMk cId="3913643261" sldId="2147483680"/>
              <ac:spMk id="2" creationId="{00000000-0000-0000-0000-000000000000}"/>
            </ac:spMkLst>
          </pc:spChg>
          <pc:spChg chg="mod">
            <ac:chgData name="Fake Test User" userId="SID-0" providerId="Test" clId="FakeClientId" dt="2019-02-02T08:23:04.605" v="23" actId="790"/>
            <ac:spMkLst>
              <pc:docMk/>
              <pc:sldMasterMk cId="774522689" sldId="2147483672"/>
              <pc:sldLayoutMk cId="3913643261" sldId="2147483680"/>
              <ac:spMk id="3" creationId="{00000000-0000-0000-0000-000000000000}"/>
            </ac:spMkLst>
          </pc:spChg>
          <pc:spChg chg="mod">
            <ac:chgData name="Fake Test User" userId="SID-0" providerId="Test" clId="FakeClientId" dt="2019-02-02T08:23:04.605" v="23" actId="790"/>
            <ac:spMkLst>
              <pc:docMk/>
              <pc:sldMasterMk cId="774522689" sldId="2147483672"/>
              <pc:sldLayoutMk cId="3913643261" sldId="2147483680"/>
              <ac:spMk id="4" creationId="{00000000-0000-0000-0000-000000000000}"/>
            </ac:spMkLst>
          </pc:spChg>
          <pc:spChg chg="mod">
            <ac:chgData name="Fake Test User" userId="SID-0" providerId="Test" clId="FakeClientId" dt="2019-02-02T08:23:04.605" v="23" actId="790"/>
            <ac:spMkLst>
              <pc:docMk/>
              <pc:sldMasterMk cId="774522689" sldId="2147483672"/>
              <pc:sldLayoutMk cId="3913643261" sldId="2147483680"/>
              <ac:spMk id="8" creationId="{00000000-0000-0000-0000-000000000000}"/>
            </ac:spMkLst>
          </pc:spChg>
          <pc:spChg chg="mod">
            <ac:chgData name="Fake Test User" userId="SID-0" providerId="Test" clId="FakeClientId" dt="2019-02-02T08:23:04.605" v="23" actId="790"/>
            <ac:spMkLst>
              <pc:docMk/>
              <pc:sldMasterMk cId="774522689" sldId="2147483672"/>
              <pc:sldLayoutMk cId="3913643261" sldId="2147483680"/>
              <ac:spMk id="9" creationId="{00000000-0000-0000-0000-000000000000}"/>
            </ac:spMkLst>
          </pc:spChg>
          <pc:spChg chg="mod">
            <ac:chgData name="Fake Test User" userId="SID-0" providerId="Test" clId="FakeClientId" dt="2019-02-02T08:23:04.605" v="23" actId="790"/>
            <ac:spMkLst>
              <pc:docMk/>
              <pc:sldMasterMk cId="774522689" sldId="2147483672"/>
              <pc:sldLayoutMk cId="3913643261" sldId="2147483680"/>
              <ac:spMk id="10" creationId="{00000000-0000-0000-0000-000000000000}"/>
            </ac:spMkLst>
          </pc:spChg>
        </pc:sldLayoutChg>
        <pc:sldLayoutChg chg="modSp">
          <pc:chgData name="Fake Test User" userId="SID-0" providerId="Test" clId="FakeClientId" dt="2019-02-02T08:23:11.902" v="24" actId="790"/>
          <pc:sldLayoutMkLst>
            <pc:docMk/>
            <pc:sldMasterMk cId="774522689" sldId="2147483672"/>
            <pc:sldLayoutMk cId="3773852702" sldId="2147483681"/>
          </pc:sldLayoutMkLst>
          <pc:spChg chg="mod">
            <ac:chgData name="Fake Test User" userId="SID-0" providerId="Test" clId="FakeClientId" dt="2019-02-02T08:23:11.902" v="24" actId="790"/>
            <ac:spMkLst>
              <pc:docMk/>
              <pc:sldMasterMk cId="774522689" sldId="2147483672"/>
              <pc:sldLayoutMk cId="3773852702" sldId="2147483681"/>
              <ac:spMk id="2" creationId="{00000000-0000-0000-0000-000000000000}"/>
            </ac:spMkLst>
          </pc:spChg>
          <pc:spChg chg="mod">
            <ac:chgData name="Fake Test User" userId="SID-0" providerId="Test" clId="FakeClientId" dt="2019-02-02T08:23:11.902" v="24" actId="790"/>
            <ac:spMkLst>
              <pc:docMk/>
              <pc:sldMasterMk cId="774522689" sldId="2147483672"/>
              <pc:sldLayoutMk cId="3773852702" sldId="2147483681"/>
              <ac:spMk id="3" creationId="{00000000-0000-0000-0000-000000000000}"/>
            </ac:spMkLst>
          </pc:spChg>
          <pc:spChg chg="mod">
            <ac:chgData name="Fake Test User" userId="SID-0" providerId="Test" clId="FakeClientId" dt="2019-02-02T08:23:11.902" v="24" actId="790"/>
            <ac:spMkLst>
              <pc:docMk/>
              <pc:sldMasterMk cId="774522689" sldId="2147483672"/>
              <pc:sldLayoutMk cId="3773852702" sldId="2147483681"/>
              <ac:spMk id="4" creationId="{00000000-0000-0000-0000-000000000000}"/>
            </ac:spMkLst>
          </pc:spChg>
          <pc:spChg chg="mod">
            <ac:chgData name="Fake Test User" userId="SID-0" providerId="Test" clId="FakeClientId" dt="2019-02-02T08:23:11.902" v="24" actId="790"/>
            <ac:spMkLst>
              <pc:docMk/>
              <pc:sldMasterMk cId="774522689" sldId="2147483672"/>
              <pc:sldLayoutMk cId="3773852702" sldId="2147483681"/>
              <ac:spMk id="5" creationId="{00000000-0000-0000-0000-000000000000}"/>
            </ac:spMkLst>
          </pc:spChg>
        </pc:sldLayoutChg>
        <pc:sldLayoutChg chg="modSp">
          <pc:chgData name="Fake Test User" userId="SID-0" providerId="Test" clId="FakeClientId" dt="2019-02-02T08:23:15.933" v="25" actId="790"/>
          <pc:sldLayoutMkLst>
            <pc:docMk/>
            <pc:sldMasterMk cId="774522689" sldId="2147483672"/>
            <pc:sldLayoutMk cId="1173316079" sldId="2147483682"/>
          </pc:sldLayoutMkLst>
          <pc:spChg chg="mod">
            <ac:chgData name="Fake Test User" userId="SID-0" providerId="Test" clId="FakeClientId" dt="2019-02-02T08:23:15.933" v="25" actId="790"/>
            <ac:spMkLst>
              <pc:docMk/>
              <pc:sldMasterMk cId="774522689" sldId="2147483672"/>
              <pc:sldLayoutMk cId="1173316079" sldId="2147483682"/>
              <ac:spMk id="2" creationId="{00000000-0000-0000-0000-000000000000}"/>
            </ac:spMkLst>
          </pc:spChg>
          <pc:spChg chg="mod">
            <ac:chgData name="Fake Test User" userId="SID-0" providerId="Test" clId="FakeClientId" dt="2019-02-02T08:23:15.933" v="25" actId="790"/>
            <ac:spMkLst>
              <pc:docMk/>
              <pc:sldMasterMk cId="774522689" sldId="2147483672"/>
              <pc:sldLayoutMk cId="1173316079" sldId="2147483682"/>
              <ac:spMk id="3" creationId="{00000000-0000-0000-0000-000000000000}"/>
            </ac:spMkLst>
          </pc:spChg>
          <pc:spChg chg="mod">
            <ac:chgData name="Fake Test User" userId="SID-0" providerId="Test" clId="FakeClientId" dt="2019-02-02T08:23:15.933" v="25" actId="790"/>
            <ac:spMkLst>
              <pc:docMk/>
              <pc:sldMasterMk cId="774522689" sldId="2147483672"/>
              <pc:sldLayoutMk cId="1173316079" sldId="2147483682"/>
              <ac:spMk id="4" creationId="{00000000-0000-0000-0000-000000000000}"/>
            </ac:spMkLst>
          </pc:spChg>
          <pc:spChg chg="mod">
            <ac:chgData name="Fake Test User" userId="SID-0" providerId="Test" clId="FakeClientId" dt="2019-02-02T08:23:15.933" v="25" actId="790"/>
            <ac:spMkLst>
              <pc:docMk/>
              <pc:sldMasterMk cId="774522689" sldId="2147483672"/>
              <pc:sldLayoutMk cId="1173316079" sldId="2147483682"/>
              <ac:spMk id="5" creationId="{00000000-0000-0000-0000-000000000000}"/>
            </ac:spMkLst>
          </pc:spChg>
          <pc:spChg chg="mod">
            <ac:chgData name="Fake Test User" userId="SID-0" providerId="Test" clId="FakeClientId" dt="2019-02-02T08:23:15.933" v="25" actId="790"/>
            <ac:spMkLst>
              <pc:docMk/>
              <pc:sldMasterMk cId="774522689" sldId="2147483672"/>
              <pc:sldLayoutMk cId="1173316079" sldId="2147483682"/>
              <ac:spMk id="6" creationId="{00000000-0000-0000-0000-000000000000}"/>
            </ac:spMkLst>
          </pc:spChg>
        </pc:sldLayoutChg>
        <pc:sldLayoutChg chg="modSp">
          <pc:chgData name="Fake Test User" userId="SID-0" providerId="Test" clId="FakeClientId" dt="2019-02-02T08:23:20.792" v="26" actId="790"/>
          <pc:sldLayoutMkLst>
            <pc:docMk/>
            <pc:sldMasterMk cId="774522689" sldId="2147483672"/>
            <pc:sldLayoutMk cId="887540175" sldId="2147483683"/>
          </pc:sldLayoutMkLst>
          <pc:spChg chg="mod">
            <ac:chgData name="Fake Test User" userId="SID-0" providerId="Test" clId="FakeClientId" dt="2019-02-02T08:23:20.792" v="26" actId="790"/>
            <ac:spMkLst>
              <pc:docMk/>
              <pc:sldMasterMk cId="774522689" sldId="2147483672"/>
              <pc:sldLayoutMk cId="887540175" sldId="2147483683"/>
              <ac:spMk id="2" creationId="{00000000-0000-0000-0000-000000000000}"/>
            </ac:spMkLst>
          </pc:spChg>
          <pc:spChg chg="mod">
            <ac:chgData name="Fake Test User" userId="SID-0" providerId="Test" clId="FakeClientId" dt="2019-02-02T08:23:20.792" v="26" actId="790"/>
            <ac:spMkLst>
              <pc:docMk/>
              <pc:sldMasterMk cId="774522689" sldId="2147483672"/>
              <pc:sldLayoutMk cId="887540175" sldId="2147483683"/>
              <ac:spMk id="3" creationId="{00000000-0000-0000-0000-000000000000}"/>
            </ac:spMkLst>
          </pc:spChg>
          <pc:spChg chg="mod">
            <ac:chgData name="Fake Test User" userId="SID-0" providerId="Test" clId="FakeClientId" dt="2019-02-02T08:23:20.792" v="26" actId="790"/>
            <ac:spMkLst>
              <pc:docMk/>
              <pc:sldMasterMk cId="774522689" sldId="2147483672"/>
              <pc:sldLayoutMk cId="887540175" sldId="2147483683"/>
              <ac:spMk id="4" creationId="{00000000-0000-0000-0000-000000000000}"/>
            </ac:spMkLst>
          </pc:spChg>
          <pc:spChg chg="mod">
            <ac:chgData name="Fake Test User" userId="SID-0" providerId="Test" clId="FakeClientId" dt="2019-02-02T08:23:20.792" v="26" actId="790"/>
            <ac:spMkLst>
              <pc:docMk/>
              <pc:sldMasterMk cId="774522689" sldId="2147483672"/>
              <pc:sldLayoutMk cId="887540175" sldId="2147483683"/>
              <ac:spMk id="5" creationId="{00000000-0000-0000-0000-000000000000}"/>
            </ac:spMkLst>
          </pc:spChg>
          <pc:spChg chg="mod">
            <ac:chgData name="Fake Test User" userId="SID-0" providerId="Test" clId="FakeClientId" dt="2019-02-02T08:23:20.792" v="26" actId="790"/>
            <ac:spMkLst>
              <pc:docMk/>
              <pc:sldMasterMk cId="774522689" sldId="2147483672"/>
              <pc:sldLayoutMk cId="887540175" sldId="2147483683"/>
              <ac:spMk id="6" creationId="{00000000-0000-0000-0000-000000000000}"/>
            </ac:spMkLst>
          </pc:spChg>
        </pc:sldLayoutChg>
      </pc:sldMaster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7ACF01D-E079-4F43-83C7-B56FE50C7A1E}" type="doc">
      <dgm:prSet loTypeId="urn:microsoft.com/office/officeart/2005/8/layout/list1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ru-RU"/>
        </a:p>
      </dgm:t>
    </dgm:pt>
    <dgm:pt modelId="{7674B1CC-FD80-46DE-9C53-F70469CA5D17}">
      <dgm:prSet phldrT="[Текст]" custT="1"/>
      <dgm:spPr/>
      <dgm:t>
        <a:bodyPr/>
        <a:lstStyle/>
        <a:p>
          <a:r>
            <a:rPr lang="uk-UA" sz="2800" b="1" dirty="0" smtClean="0"/>
            <a:t>Стратегія розвитку закладу освіти</a:t>
          </a:r>
          <a:endParaRPr lang="ru-RU" sz="2800" b="1" dirty="0"/>
        </a:p>
      </dgm:t>
    </dgm:pt>
    <dgm:pt modelId="{AC551C0F-C91B-41D3-B349-4B11221ECA29}" type="parTrans" cxnId="{18C1F529-A426-45C8-8607-2B47A288A105}">
      <dgm:prSet/>
      <dgm:spPr/>
      <dgm:t>
        <a:bodyPr/>
        <a:lstStyle/>
        <a:p>
          <a:endParaRPr lang="ru-RU"/>
        </a:p>
      </dgm:t>
    </dgm:pt>
    <dgm:pt modelId="{032EA341-809A-4498-86B7-DE4A06AAD8E8}" type="sibTrans" cxnId="{18C1F529-A426-45C8-8607-2B47A288A105}">
      <dgm:prSet/>
      <dgm:spPr/>
      <dgm:t>
        <a:bodyPr/>
        <a:lstStyle/>
        <a:p>
          <a:endParaRPr lang="ru-RU"/>
        </a:p>
      </dgm:t>
    </dgm:pt>
    <dgm:pt modelId="{07E7B5BF-D2FA-4E76-A075-91D342309E52}">
      <dgm:prSet phldrT="[Текст]" custT="1"/>
      <dgm:spPr/>
      <dgm:t>
        <a:bodyPr/>
        <a:lstStyle/>
        <a:p>
          <a:r>
            <a:rPr lang="uk-UA" sz="2800" b="1" dirty="0" smtClean="0"/>
            <a:t>Положення про внутрішню систему забезпечення якості освіти</a:t>
          </a:r>
          <a:endParaRPr lang="ru-RU" sz="2800" b="1" dirty="0"/>
        </a:p>
      </dgm:t>
    </dgm:pt>
    <dgm:pt modelId="{1466F3DB-5C53-483D-B55C-4B78598B96EB}" type="parTrans" cxnId="{56132A2F-DD41-4CC3-B853-3B826DC43A83}">
      <dgm:prSet/>
      <dgm:spPr/>
      <dgm:t>
        <a:bodyPr/>
        <a:lstStyle/>
        <a:p>
          <a:endParaRPr lang="ru-RU"/>
        </a:p>
      </dgm:t>
    </dgm:pt>
    <dgm:pt modelId="{BC801281-B72E-4277-92E4-AB1D6443ED65}" type="sibTrans" cxnId="{56132A2F-DD41-4CC3-B853-3B826DC43A83}">
      <dgm:prSet/>
      <dgm:spPr/>
      <dgm:t>
        <a:bodyPr/>
        <a:lstStyle/>
        <a:p>
          <a:endParaRPr lang="ru-RU"/>
        </a:p>
      </dgm:t>
    </dgm:pt>
    <dgm:pt modelId="{03460A89-78B5-4A28-B469-E969627EE825}">
      <dgm:prSet phldrT="[Текст]" custT="1"/>
      <dgm:spPr/>
      <dgm:t>
        <a:bodyPr/>
        <a:lstStyle/>
        <a:p>
          <a:r>
            <a:rPr lang="uk-UA" sz="2800" b="1" dirty="0" smtClean="0"/>
            <a:t>Освітня програма закладу</a:t>
          </a:r>
          <a:endParaRPr lang="ru-RU" sz="2800" b="1" dirty="0"/>
        </a:p>
      </dgm:t>
    </dgm:pt>
    <dgm:pt modelId="{7AA75771-2548-47FA-A29A-5104DF1FAB5F}" type="parTrans" cxnId="{88403799-8071-4B91-8CBF-3A5B1AFE91AB}">
      <dgm:prSet/>
      <dgm:spPr/>
      <dgm:t>
        <a:bodyPr/>
        <a:lstStyle/>
        <a:p>
          <a:endParaRPr lang="ru-RU"/>
        </a:p>
      </dgm:t>
    </dgm:pt>
    <dgm:pt modelId="{9FC1274E-715F-47B5-94FF-E2DEF9C9CDF0}" type="sibTrans" cxnId="{88403799-8071-4B91-8CBF-3A5B1AFE91AB}">
      <dgm:prSet/>
      <dgm:spPr/>
      <dgm:t>
        <a:bodyPr/>
        <a:lstStyle/>
        <a:p>
          <a:endParaRPr lang="ru-RU"/>
        </a:p>
      </dgm:t>
    </dgm:pt>
    <dgm:pt modelId="{272E01D7-5EBE-448B-A1CB-909B3DF3D6C9}">
      <dgm:prSet custT="1"/>
      <dgm:spPr/>
      <dgm:t>
        <a:bodyPr/>
        <a:lstStyle/>
        <a:p>
          <a:r>
            <a:rPr lang="uk-UA" sz="2800" b="1" dirty="0" smtClean="0"/>
            <a:t>Річний план роботи школи</a:t>
          </a:r>
          <a:endParaRPr lang="ru-RU" sz="2800" b="1" dirty="0"/>
        </a:p>
      </dgm:t>
    </dgm:pt>
    <dgm:pt modelId="{6B34D0AD-0157-4EF1-9CE7-5D62C7FBB2E8}" type="parTrans" cxnId="{2DDC67E4-AD3D-49D5-98CC-E12E57470000}">
      <dgm:prSet/>
      <dgm:spPr/>
      <dgm:t>
        <a:bodyPr/>
        <a:lstStyle/>
        <a:p>
          <a:endParaRPr lang="ru-RU"/>
        </a:p>
      </dgm:t>
    </dgm:pt>
    <dgm:pt modelId="{FDB85AFE-3948-41B8-9111-0652D1435CD7}" type="sibTrans" cxnId="{2DDC67E4-AD3D-49D5-98CC-E12E57470000}">
      <dgm:prSet/>
      <dgm:spPr/>
      <dgm:t>
        <a:bodyPr/>
        <a:lstStyle/>
        <a:p>
          <a:endParaRPr lang="ru-RU"/>
        </a:p>
      </dgm:t>
    </dgm:pt>
    <dgm:pt modelId="{0F99038C-3474-46FF-AC75-BB37AF5D553D}" type="pres">
      <dgm:prSet presAssocID="{87ACF01D-E079-4F43-83C7-B56FE50C7A1E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739EB90-B568-4F48-A0A2-3B799596CC04}" type="pres">
      <dgm:prSet presAssocID="{7674B1CC-FD80-46DE-9C53-F70469CA5D17}" presName="parentLin" presStyleCnt="0"/>
      <dgm:spPr/>
    </dgm:pt>
    <dgm:pt modelId="{9886E4D2-2B89-428E-8234-B4C96A555214}" type="pres">
      <dgm:prSet presAssocID="{7674B1CC-FD80-46DE-9C53-F70469CA5D17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6B7A9321-64A2-4B15-A5F3-E8F74623FA85}" type="pres">
      <dgm:prSet presAssocID="{7674B1CC-FD80-46DE-9C53-F70469CA5D17}" presName="parentText" presStyleLbl="node1" presStyleIdx="0" presStyleCnt="4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91D54A3-13E1-4838-ACB2-FA62F3F7115A}" type="pres">
      <dgm:prSet presAssocID="{7674B1CC-FD80-46DE-9C53-F70469CA5D17}" presName="negativeSpace" presStyleCnt="0"/>
      <dgm:spPr/>
    </dgm:pt>
    <dgm:pt modelId="{121AC5F2-9AC1-4B87-9D59-617DA7A8662D}" type="pres">
      <dgm:prSet presAssocID="{7674B1CC-FD80-46DE-9C53-F70469CA5D17}" presName="childText" presStyleLbl="conFgAcc1" presStyleIdx="0" presStyleCnt="4">
        <dgm:presLayoutVars>
          <dgm:bulletEnabled val="1"/>
        </dgm:presLayoutVars>
      </dgm:prSet>
      <dgm:spPr/>
    </dgm:pt>
    <dgm:pt modelId="{322938E7-1F86-4D07-9D7B-CF3E245D08B7}" type="pres">
      <dgm:prSet presAssocID="{032EA341-809A-4498-86B7-DE4A06AAD8E8}" presName="spaceBetweenRectangles" presStyleCnt="0"/>
      <dgm:spPr/>
    </dgm:pt>
    <dgm:pt modelId="{1679B95E-5455-46AB-A1A3-D82A2DF5B47B}" type="pres">
      <dgm:prSet presAssocID="{07E7B5BF-D2FA-4E76-A075-91D342309E52}" presName="parentLin" presStyleCnt="0"/>
      <dgm:spPr/>
    </dgm:pt>
    <dgm:pt modelId="{E0CB93C1-F305-4B1C-B5F8-360C67EE3F2C}" type="pres">
      <dgm:prSet presAssocID="{07E7B5BF-D2FA-4E76-A075-91D342309E52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0104F134-1EE5-4297-89B7-CF948E11A2C6}" type="pres">
      <dgm:prSet presAssocID="{07E7B5BF-D2FA-4E76-A075-91D342309E52}" presName="parentText" presStyleLbl="node1" presStyleIdx="1" presStyleCnt="4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4BA72A9-5133-439D-AF4F-6F1A59D0B880}" type="pres">
      <dgm:prSet presAssocID="{07E7B5BF-D2FA-4E76-A075-91D342309E52}" presName="negativeSpace" presStyleCnt="0"/>
      <dgm:spPr/>
    </dgm:pt>
    <dgm:pt modelId="{EE327853-8919-4366-ADD0-486C1A15751D}" type="pres">
      <dgm:prSet presAssocID="{07E7B5BF-D2FA-4E76-A075-91D342309E52}" presName="childText" presStyleLbl="conFgAcc1" presStyleIdx="1" presStyleCnt="4">
        <dgm:presLayoutVars>
          <dgm:bulletEnabled val="1"/>
        </dgm:presLayoutVars>
      </dgm:prSet>
      <dgm:spPr/>
    </dgm:pt>
    <dgm:pt modelId="{3FBC5E21-9EF5-4C06-97A4-5405B40BDB4C}" type="pres">
      <dgm:prSet presAssocID="{BC801281-B72E-4277-92E4-AB1D6443ED65}" presName="spaceBetweenRectangles" presStyleCnt="0"/>
      <dgm:spPr/>
    </dgm:pt>
    <dgm:pt modelId="{6EEB4641-A124-4CF4-A026-5FDC90BCF214}" type="pres">
      <dgm:prSet presAssocID="{03460A89-78B5-4A28-B469-E969627EE825}" presName="parentLin" presStyleCnt="0"/>
      <dgm:spPr/>
    </dgm:pt>
    <dgm:pt modelId="{55D1EAE8-943C-443D-BB99-3A8F9FDCA547}" type="pres">
      <dgm:prSet presAssocID="{03460A89-78B5-4A28-B469-E969627EE825}" presName="parentLeftMargin" presStyleLbl="node1" presStyleIdx="1" presStyleCnt="4"/>
      <dgm:spPr/>
      <dgm:t>
        <a:bodyPr/>
        <a:lstStyle/>
        <a:p>
          <a:endParaRPr lang="ru-RU"/>
        </a:p>
      </dgm:t>
    </dgm:pt>
    <dgm:pt modelId="{646ACEA3-01F6-4B6E-9BE4-45461EE29665}" type="pres">
      <dgm:prSet presAssocID="{03460A89-78B5-4A28-B469-E969627EE825}" presName="parentText" presStyleLbl="node1" presStyleIdx="2" presStyleCnt="4" custScaleX="142857" custLinFactNeighborX="-10001" custLinFactNeighborY="555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31A432C-386D-4C6E-A831-3346A7D9FF57}" type="pres">
      <dgm:prSet presAssocID="{03460A89-78B5-4A28-B469-E969627EE825}" presName="negativeSpace" presStyleCnt="0"/>
      <dgm:spPr/>
    </dgm:pt>
    <dgm:pt modelId="{D1C21CA0-EF44-40C5-8B8F-10CD35A1EF3F}" type="pres">
      <dgm:prSet presAssocID="{03460A89-78B5-4A28-B469-E969627EE825}" presName="childText" presStyleLbl="conFgAcc1" presStyleIdx="2" presStyleCnt="4">
        <dgm:presLayoutVars>
          <dgm:bulletEnabled val="1"/>
        </dgm:presLayoutVars>
      </dgm:prSet>
      <dgm:spPr/>
    </dgm:pt>
    <dgm:pt modelId="{E91FF479-66E6-43B7-A864-5D7AB9E18E8D}" type="pres">
      <dgm:prSet presAssocID="{9FC1274E-715F-47B5-94FF-E2DEF9C9CDF0}" presName="spaceBetweenRectangles" presStyleCnt="0"/>
      <dgm:spPr/>
    </dgm:pt>
    <dgm:pt modelId="{FDC90F0D-E4AD-4B3C-B529-F06378F47BC6}" type="pres">
      <dgm:prSet presAssocID="{272E01D7-5EBE-448B-A1CB-909B3DF3D6C9}" presName="parentLin" presStyleCnt="0"/>
      <dgm:spPr/>
    </dgm:pt>
    <dgm:pt modelId="{FA7AA746-301D-43E2-8A66-2DD929BF9A72}" type="pres">
      <dgm:prSet presAssocID="{272E01D7-5EBE-448B-A1CB-909B3DF3D6C9}" presName="parentLeftMargin" presStyleLbl="node1" presStyleIdx="2" presStyleCnt="4"/>
      <dgm:spPr/>
      <dgm:t>
        <a:bodyPr/>
        <a:lstStyle/>
        <a:p>
          <a:endParaRPr lang="ru-RU"/>
        </a:p>
      </dgm:t>
    </dgm:pt>
    <dgm:pt modelId="{14D5E6CF-C98A-45D9-8513-A2A6882B451B}" type="pres">
      <dgm:prSet presAssocID="{272E01D7-5EBE-448B-A1CB-909B3DF3D6C9}" presName="parentText" presStyleLbl="node1" presStyleIdx="3" presStyleCnt="4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D993678-CD69-4E5D-B0D2-500423361833}" type="pres">
      <dgm:prSet presAssocID="{272E01D7-5EBE-448B-A1CB-909B3DF3D6C9}" presName="negativeSpace" presStyleCnt="0"/>
      <dgm:spPr/>
    </dgm:pt>
    <dgm:pt modelId="{55B4CAE7-E7B6-46B8-979B-2F0DB1BC5941}" type="pres">
      <dgm:prSet presAssocID="{272E01D7-5EBE-448B-A1CB-909B3DF3D6C9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A03367FA-E1CB-414D-904A-1224BFA20E69}" type="presOf" srcId="{07E7B5BF-D2FA-4E76-A075-91D342309E52}" destId="{0104F134-1EE5-4297-89B7-CF948E11A2C6}" srcOrd="1" destOrd="0" presId="urn:microsoft.com/office/officeart/2005/8/layout/list1"/>
    <dgm:cxn modelId="{49EF92FD-C651-4132-A040-64C5A0F3DC75}" type="presOf" srcId="{03460A89-78B5-4A28-B469-E969627EE825}" destId="{55D1EAE8-943C-443D-BB99-3A8F9FDCA547}" srcOrd="0" destOrd="0" presId="urn:microsoft.com/office/officeart/2005/8/layout/list1"/>
    <dgm:cxn modelId="{FA57FEE3-7E52-437D-BBE7-8E6085E9B4D6}" type="presOf" srcId="{87ACF01D-E079-4F43-83C7-B56FE50C7A1E}" destId="{0F99038C-3474-46FF-AC75-BB37AF5D553D}" srcOrd="0" destOrd="0" presId="urn:microsoft.com/office/officeart/2005/8/layout/list1"/>
    <dgm:cxn modelId="{FF6C17EA-D145-4367-8ADA-62254FFEABE2}" type="presOf" srcId="{7674B1CC-FD80-46DE-9C53-F70469CA5D17}" destId="{6B7A9321-64A2-4B15-A5F3-E8F74623FA85}" srcOrd="1" destOrd="0" presId="urn:microsoft.com/office/officeart/2005/8/layout/list1"/>
    <dgm:cxn modelId="{56132A2F-DD41-4CC3-B853-3B826DC43A83}" srcId="{87ACF01D-E079-4F43-83C7-B56FE50C7A1E}" destId="{07E7B5BF-D2FA-4E76-A075-91D342309E52}" srcOrd="1" destOrd="0" parTransId="{1466F3DB-5C53-483D-B55C-4B78598B96EB}" sibTransId="{BC801281-B72E-4277-92E4-AB1D6443ED65}"/>
    <dgm:cxn modelId="{88403799-8071-4B91-8CBF-3A5B1AFE91AB}" srcId="{87ACF01D-E079-4F43-83C7-B56FE50C7A1E}" destId="{03460A89-78B5-4A28-B469-E969627EE825}" srcOrd="2" destOrd="0" parTransId="{7AA75771-2548-47FA-A29A-5104DF1FAB5F}" sibTransId="{9FC1274E-715F-47B5-94FF-E2DEF9C9CDF0}"/>
    <dgm:cxn modelId="{D26CBA73-930B-4423-AF8A-3AA0A92745BA}" type="presOf" srcId="{272E01D7-5EBE-448B-A1CB-909B3DF3D6C9}" destId="{FA7AA746-301D-43E2-8A66-2DD929BF9A72}" srcOrd="0" destOrd="0" presId="urn:microsoft.com/office/officeart/2005/8/layout/list1"/>
    <dgm:cxn modelId="{89F62340-15DB-4E29-82BB-09D884C99982}" type="presOf" srcId="{03460A89-78B5-4A28-B469-E969627EE825}" destId="{646ACEA3-01F6-4B6E-9BE4-45461EE29665}" srcOrd="1" destOrd="0" presId="urn:microsoft.com/office/officeart/2005/8/layout/list1"/>
    <dgm:cxn modelId="{941FC1B2-4666-414A-9DA2-A1D8F4E4E4FA}" type="presOf" srcId="{272E01D7-5EBE-448B-A1CB-909B3DF3D6C9}" destId="{14D5E6CF-C98A-45D9-8513-A2A6882B451B}" srcOrd="1" destOrd="0" presId="urn:microsoft.com/office/officeart/2005/8/layout/list1"/>
    <dgm:cxn modelId="{2DDC67E4-AD3D-49D5-98CC-E12E57470000}" srcId="{87ACF01D-E079-4F43-83C7-B56FE50C7A1E}" destId="{272E01D7-5EBE-448B-A1CB-909B3DF3D6C9}" srcOrd="3" destOrd="0" parTransId="{6B34D0AD-0157-4EF1-9CE7-5D62C7FBB2E8}" sibTransId="{FDB85AFE-3948-41B8-9111-0652D1435CD7}"/>
    <dgm:cxn modelId="{6D24A013-0772-4E27-BC3C-9C1A960E2764}" type="presOf" srcId="{7674B1CC-FD80-46DE-9C53-F70469CA5D17}" destId="{9886E4D2-2B89-428E-8234-B4C96A555214}" srcOrd="0" destOrd="0" presId="urn:microsoft.com/office/officeart/2005/8/layout/list1"/>
    <dgm:cxn modelId="{18C1F529-A426-45C8-8607-2B47A288A105}" srcId="{87ACF01D-E079-4F43-83C7-B56FE50C7A1E}" destId="{7674B1CC-FD80-46DE-9C53-F70469CA5D17}" srcOrd="0" destOrd="0" parTransId="{AC551C0F-C91B-41D3-B349-4B11221ECA29}" sibTransId="{032EA341-809A-4498-86B7-DE4A06AAD8E8}"/>
    <dgm:cxn modelId="{7D7FC842-CC53-49EC-AEC6-EC111105E874}" type="presOf" srcId="{07E7B5BF-D2FA-4E76-A075-91D342309E52}" destId="{E0CB93C1-F305-4B1C-B5F8-360C67EE3F2C}" srcOrd="0" destOrd="0" presId="urn:microsoft.com/office/officeart/2005/8/layout/list1"/>
    <dgm:cxn modelId="{C339F3CD-F495-49EF-B323-6D017A469560}" type="presParOf" srcId="{0F99038C-3474-46FF-AC75-BB37AF5D553D}" destId="{2739EB90-B568-4F48-A0A2-3B799596CC04}" srcOrd="0" destOrd="0" presId="urn:microsoft.com/office/officeart/2005/8/layout/list1"/>
    <dgm:cxn modelId="{50F51832-A514-4D93-8E92-DB43E280F869}" type="presParOf" srcId="{2739EB90-B568-4F48-A0A2-3B799596CC04}" destId="{9886E4D2-2B89-428E-8234-B4C96A555214}" srcOrd="0" destOrd="0" presId="urn:microsoft.com/office/officeart/2005/8/layout/list1"/>
    <dgm:cxn modelId="{A4B566A3-AE92-40C1-8AA1-CD04B8779902}" type="presParOf" srcId="{2739EB90-B568-4F48-A0A2-3B799596CC04}" destId="{6B7A9321-64A2-4B15-A5F3-E8F74623FA85}" srcOrd="1" destOrd="0" presId="urn:microsoft.com/office/officeart/2005/8/layout/list1"/>
    <dgm:cxn modelId="{C365EECE-342D-4C76-8FC0-DD057D36B02B}" type="presParOf" srcId="{0F99038C-3474-46FF-AC75-BB37AF5D553D}" destId="{191D54A3-13E1-4838-ACB2-FA62F3F7115A}" srcOrd="1" destOrd="0" presId="urn:microsoft.com/office/officeart/2005/8/layout/list1"/>
    <dgm:cxn modelId="{C57A92DE-2D44-497E-BA3B-0C69C5C39647}" type="presParOf" srcId="{0F99038C-3474-46FF-AC75-BB37AF5D553D}" destId="{121AC5F2-9AC1-4B87-9D59-617DA7A8662D}" srcOrd="2" destOrd="0" presId="urn:microsoft.com/office/officeart/2005/8/layout/list1"/>
    <dgm:cxn modelId="{7D892913-0692-4FCC-8D11-CB14F116C765}" type="presParOf" srcId="{0F99038C-3474-46FF-AC75-BB37AF5D553D}" destId="{322938E7-1F86-4D07-9D7B-CF3E245D08B7}" srcOrd="3" destOrd="0" presId="urn:microsoft.com/office/officeart/2005/8/layout/list1"/>
    <dgm:cxn modelId="{F5A38B94-FBA3-40D9-8F99-1773DDBE25EA}" type="presParOf" srcId="{0F99038C-3474-46FF-AC75-BB37AF5D553D}" destId="{1679B95E-5455-46AB-A1A3-D82A2DF5B47B}" srcOrd="4" destOrd="0" presId="urn:microsoft.com/office/officeart/2005/8/layout/list1"/>
    <dgm:cxn modelId="{EBBE6AE4-CCEB-4C3F-A744-7F096069A98D}" type="presParOf" srcId="{1679B95E-5455-46AB-A1A3-D82A2DF5B47B}" destId="{E0CB93C1-F305-4B1C-B5F8-360C67EE3F2C}" srcOrd="0" destOrd="0" presId="urn:microsoft.com/office/officeart/2005/8/layout/list1"/>
    <dgm:cxn modelId="{C228687A-3583-436D-9098-41BE1AAAAB73}" type="presParOf" srcId="{1679B95E-5455-46AB-A1A3-D82A2DF5B47B}" destId="{0104F134-1EE5-4297-89B7-CF948E11A2C6}" srcOrd="1" destOrd="0" presId="urn:microsoft.com/office/officeart/2005/8/layout/list1"/>
    <dgm:cxn modelId="{A325DF49-515C-4E16-9230-2864175C57AC}" type="presParOf" srcId="{0F99038C-3474-46FF-AC75-BB37AF5D553D}" destId="{E4BA72A9-5133-439D-AF4F-6F1A59D0B880}" srcOrd="5" destOrd="0" presId="urn:microsoft.com/office/officeart/2005/8/layout/list1"/>
    <dgm:cxn modelId="{0C970F22-42CB-4EE5-88CB-9816051810B0}" type="presParOf" srcId="{0F99038C-3474-46FF-AC75-BB37AF5D553D}" destId="{EE327853-8919-4366-ADD0-486C1A15751D}" srcOrd="6" destOrd="0" presId="urn:microsoft.com/office/officeart/2005/8/layout/list1"/>
    <dgm:cxn modelId="{FB94A96F-CB94-481C-A3EC-DD3520B89A24}" type="presParOf" srcId="{0F99038C-3474-46FF-AC75-BB37AF5D553D}" destId="{3FBC5E21-9EF5-4C06-97A4-5405B40BDB4C}" srcOrd="7" destOrd="0" presId="urn:microsoft.com/office/officeart/2005/8/layout/list1"/>
    <dgm:cxn modelId="{517F04E1-078D-4EF5-9338-1E18B8525269}" type="presParOf" srcId="{0F99038C-3474-46FF-AC75-BB37AF5D553D}" destId="{6EEB4641-A124-4CF4-A026-5FDC90BCF214}" srcOrd="8" destOrd="0" presId="urn:microsoft.com/office/officeart/2005/8/layout/list1"/>
    <dgm:cxn modelId="{3623FE62-0C1E-4820-B08F-F90D9837824C}" type="presParOf" srcId="{6EEB4641-A124-4CF4-A026-5FDC90BCF214}" destId="{55D1EAE8-943C-443D-BB99-3A8F9FDCA547}" srcOrd="0" destOrd="0" presId="urn:microsoft.com/office/officeart/2005/8/layout/list1"/>
    <dgm:cxn modelId="{9A968A31-6AEF-46DD-811B-0E3C5ED6A542}" type="presParOf" srcId="{6EEB4641-A124-4CF4-A026-5FDC90BCF214}" destId="{646ACEA3-01F6-4B6E-9BE4-45461EE29665}" srcOrd="1" destOrd="0" presId="urn:microsoft.com/office/officeart/2005/8/layout/list1"/>
    <dgm:cxn modelId="{2325DF7D-307F-4F53-8AEC-2134E93A2269}" type="presParOf" srcId="{0F99038C-3474-46FF-AC75-BB37AF5D553D}" destId="{F31A432C-386D-4C6E-A831-3346A7D9FF57}" srcOrd="9" destOrd="0" presId="urn:microsoft.com/office/officeart/2005/8/layout/list1"/>
    <dgm:cxn modelId="{A94B56D4-7C9B-48B8-BA7E-260AE574B1BB}" type="presParOf" srcId="{0F99038C-3474-46FF-AC75-BB37AF5D553D}" destId="{D1C21CA0-EF44-40C5-8B8F-10CD35A1EF3F}" srcOrd="10" destOrd="0" presId="urn:microsoft.com/office/officeart/2005/8/layout/list1"/>
    <dgm:cxn modelId="{F940A00D-975B-45C7-8425-139DC514C400}" type="presParOf" srcId="{0F99038C-3474-46FF-AC75-BB37AF5D553D}" destId="{E91FF479-66E6-43B7-A864-5D7AB9E18E8D}" srcOrd="11" destOrd="0" presId="urn:microsoft.com/office/officeart/2005/8/layout/list1"/>
    <dgm:cxn modelId="{0BEE0415-DD23-4908-ABDD-D61C36C398FD}" type="presParOf" srcId="{0F99038C-3474-46FF-AC75-BB37AF5D553D}" destId="{FDC90F0D-E4AD-4B3C-B529-F06378F47BC6}" srcOrd="12" destOrd="0" presId="urn:microsoft.com/office/officeart/2005/8/layout/list1"/>
    <dgm:cxn modelId="{7583FD74-FF22-4923-BEA1-DF8FF157C042}" type="presParOf" srcId="{FDC90F0D-E4AD-4B3C-B529-F06378F47BC6}" destId="{FA7AA746-301D-43E2-8A66-2DD929BF9A72}" srcOrd="0" destOrd="0" presId="urn:microsoft.com/office/officeart/2005/8/layout/list1"/>
    <dgm:cxn modelId="{41B20EAA-4C0C-4518-A032-B564657B9FBB}" type="presParOf" srcId="{FDC90F0D-E4AD-4B3C-B529-F06378F47BC6}" destId="{14D5E6CF-C98A-45D9-8513-A2A6882B451B}" srcOrd="1" destOrd="0" presId="urn:microsoft.com/office/officeart/2005/8/layout/list1"/>
    <dgm:cxn modelId="{2813F8EB-7271-4996-944A-2CECBE0EAC25}" type="presParOf" srcId="{0F99038C-3474-46FF-AC75-BB37AF5D553D}" destId="{9D993678-CD69-4E5D-B0D2-500423361833}" srcOrd="13" destOrd="0" presId="urn:microsoft.com/office/officeart/2005/8/layout/list1"/>
    <dgm:cxn modelId="{AE6C281C-29A3-4B62-B0FB-734985EC1A77}" type="presParOf" srcId="{0F99038C-3474-46FF-AC75-BB37AF5D553D}" destId="{55B4CAE7-E7B6-46B8-979B-2F0DB1BC5941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87ACF01D-E079-4F43-83C7-B56FE50C7A1E}" type="doc">
      <dgm:prSet loTypeId="urn:microsoft.com/office/officeart/2005/8/layout/list1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ru-RU"/>
        </a:p>
      </dgm:t>
    </dgm:pt>
    <dgm:pt modelId="{7674B1CC-FD80-46DE-9C53-F70469CA5D17}">
      <dgm:prSet phldrT="[Текст]" custT="1"/>
      <dgm:spPr/>
      <dgm:t>
        <a:bodyPr/>
        <a:lstStyle/>
        <a:p>
          <a:r>
            <a:rPr lang="uk-UA" sz="2800" b="1" dirty="0" smtClean="0"/>
            <a:t> </a:t>
          </a:r>
          <a:r>
            <a:rPr lang="ru-RU" sz="2000" dirty="0" err="1" smtClean="0">
              <a:latin typeface="Times New Roman" pitchFamily="18" charset="0"/>
              <a:cs typeface="Times New Roman" pitchFamily="18" charset="0"/>
            </a:rPr>
            <a:t>Схвалюється</a:t>
          </a:r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  </a:t>
          </a:r>
          <a:r>
            <a:rPr lang="ru-RU" sz="2000" dirty="0" err="1" smtClean="0">
              <a:latin typeface="Times New Roman" pitchFamily="18" charset="0"/>
              <a:cs typeface="Times New Roman" pitchFamily="18" charset="0"/>
            </a:rPr>
            <a:t>педагогічною</a:t>
          </a:r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 радою закладу </a:t>
          </a:r>
          <a:r>
            <a:rPr lang="ru-RU" sz="2000" dirty="0" err="1" smtClean="0">
              <a:latin typeface="Times New Roman" pitchFamily="18" charset="0"/>
              <a:cs typeface="Times New Roman" pitchFamily="18" charset="0"/>
            </a:rPr>
            <a:t>освіти</a:t>
          </a:r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 </a:t>
          </a:r>
          <a:endParaRPr lang="ru-RU" sz="2000" b="1" dirty="0">
            <a:latin typeface="Times New Roman" pitchFamily="18" charset="0"/>
            <a:cs typeface="Times New Roman" pitchFamily="18" charset="0"/>
          </a:endParaRPr>
        </a:p>
      </dgm:t>
    </dgm:pt>
    <dgm:pt modelId="{AC551C0F-C91B-41D3-B349-4B11221ECA29}" type="parTrans" cxnId="{18C1F529-A426-45C8-8607-2B47A288A105}">
      <dgm:prSet/>
      <dgm:spPr/>
      <dgm:t>
        <a:bodyPr/>
        <a:lstStyle/>
        <a:p>
          <a:endParaRPr lang="ru-RU"/>
        </a:p>
      </dgm:t>
    </dgm:pt>
    <dgm:pt modelId="{032EA341-809A-4498-86B7-DE4A06AAD8E8}" type="sibTrans" cxnId="{18C1F529-A426-45C8-8607-2B47A288A105}">
      <dgm:prSet/>
      <dgm:spPr/>
      <dgm:t>
        <a:bodyPr/>
        <a:lstStyle/>
        <a:p>
          <a:endParaRPr lang="ru-RU"/>
        </a:p>
      </dgm:t>
    </dgm:pt>
    <dgm:pt modelId="{07E7B5BF-D2FA-4E76-A075-91D342309E52}">
      <dgm:prSet phldrT="[Текст]" custT="1"/>
      <dgm:spPr/>
      <dgm:t>
        <a:bodyPr/>
        <a:lstStyle/>
        <a:p>
          <a:r>
            <a:rPr lang="uk-UA" sz="2000" b="1" dirty="0" smtClean="0"/>
            <a:t> </a:t>
          </a:r>
          <a:r>
            <a:rPr lang="uk-UA" sz="2000" b="0" dirty="0" smtClean="0">
              <a:latin typeface="Times New Roman" pitchFamily="18" charset="0"/>
              <a:cs typeface="Times New Roman" pitchFamily="18" charset="0"/>
            </a:rPr>
            <a:t>З</a:t>
          </a:r>
          <a:r>
            <a:rPr lang="ru-RU" sz="2000" dirty="0" err="1" smtClean="0">
              <a:latin typeface="Times New Roman" pitchFamily="18" charset="0"/>
              <a:cs typeface="Times New Roman" pitchFamily="18" charset="0"/>
            </a:rPr>
            <a:t>атверджується</a:t>
          </a:r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dirty="0" err="1" smtClean="0">
              <a:latin typeface="Times New Roman" pitchFamily="18" charset="0"/>
              <a:cs typeface="Times New Roman" pitchFamily="18" charset="0"/>
            </a:rPr>
            <a:t>керівником</a:t>
          </a:r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 закладу</a:t>
          </a:r>
          <a:endParaRPr lang="ru-RU" sz="2000" b="1" dirty="0">
            <a:latin typeface="Times New Roman" pitchFamily="18" charset="0"/>
            <a:cs typeface="Times New Roman" pitchFamily="18" charset="0"/>
          </a:endParaRPr>
        </a:p>
      </dgm:t>
    </dgm:pt>
    <dgm:pt modelId="{1466F3DB-5C53-483D-B55C-4B78598B96EB}" type="parTrans" cxnId="{56132A2F-DD41-4CC3-B853-3B826DC43A83}">
      <dgm:prSet/>
      <dgm:spPr/>
      <dgm:t>
        <a:bodyPr/>
        <a:lstStyle/>
        <a:p>
          <a:endParaRPr lang="ru-RU"/>
        </a:p>
      </dgm:t>
    </dgm:pt>
    <dgm:pt modelId="{BC801281-B72E-4277-92E4-AB1D6443ED65}" type="sibTrans" cxnId="{56132A2F-DD41-4CC3-B853-3B826DC43A83}">
      <dgm:prSet/>
      <dgm:spPr/>
      <dgm:t>
        <a:bodyPr/>
        <a:lstStyle/>
        <a:p>
          <a:endParaRPr lang="ru-RU"/>
        </a:p>
      </dgm:t>
    </dgm:pt>
    <dgm:pt modelId="{68FDD229-8430-44A8-86BE-5226849F07A9}">
      <dgm:prSet custT="1"/>
      <dgm:spPr/>
      <dgm:t>
        <a:bodyPr/>
        <a:lstStyle/>
        <a:p>
          <a:r>
            <a:rPr lang="ru-RU" sz="2000" dirty="0" err="1" smtClean="0">
              <a:latin typeface="Times New Roman" pitchFamily="18" charset="0"/>
              <a:cs typeface="Times New Roman" pitchFamily="18" charset="0"/>
            </a:rPr>
            <a:t>Передбачаються</a:t>
          </a:r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dirty="0" err="1" smtClean="0">
              <a:latin typeface="Times New Roman" pitchFamily="18" charset="0"/>
              <a:cs typeface="Times New Roman" pitchFamily="18" charset="0"/>
            </a:rPr>
            <a:t>освітні</a:t>
          </a:r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dirty="0" err="1" smtClean="0">
              <a:latin typeface="Times New Roman" pitchFamily="18" charset="0"/>
              <a:cs typeface="Times New Roman" pitchFamily="18" charset="0"/>
            </a:rPr>
            <a:t>компоненти</a:t>
          </a:r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 для </a:t>
          </a:r>
          <a:r>
            <a:rPr lang="ru-RU" sz="2000" dirty="0" err="1" smtClean="0">
              <a:latin typeface="Times New Roman" pitchFamily="18" charset="0"/>
              <a:cs typeface="Times New Roman" pitchFamily="18" charset="0"/>
            </a:rPr>
            <a:t>вільного</a:t>
          </a:r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dirty="0" err="1" smtClean="0">
              <a:latin typeface="Times New Roman" pitchFamily="18" charset="0"/>
              <a:cs typeface="Times New Roman" pitchFamily="18" charset="0"/>
            </a:rPr>
            <a:t>вибору</a:t>
          </a:r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dirty="0" err="1" smtClean="0">
              <a:latin typeface="Times New Roman" pitchFamily="18" charset="0"/>
              <a:cs typeface="Times New Roman" pitchFamily="18" charset="0"/>
            </a:rPr>
            <a:t>здобувачів</a:t>
          </a:r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dirty="0" err="1" smtClean="0">
              <a:latin typeface="Times New Roman" pitchFamily="18" charset="0"/>
              <a:cs typeface="Times New Roman" pitchFamily="18" charset="0"/>
            </a:rPr>
            <a:t>освіти</a:t>
          </a:r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 </a:t>
          </a:r>
          <a:endParaRPr lang="ru-RU" sz="2000" dirty="0">
            <a:latin typeface="Times New Roman" pitchFamily="18" charset="0"/>
            <a:cs typeface="Times New Roman" pitchFamily="18" charset="0"/>
          </a:endParaRPr>
        </a:p>
      </dgm:t>
    </dgm:pt>
    <dgm:pt modelId="{AB7EAD2A-883D-41F5-9C18-5214980E71D5}" type="parTrans" cxnId="{94545CBD-F3C1-485A-9478-7A169DD64489}">
      <dgm:prSet/>
      <dgm:spPr/>
      <dgm:t>
        <a:bodyPr/>
        <a:lstStyle/>
        <a:p>
          <a:endParaRPr lang="ru-RU"/>
        </a:p>
      </dgm:t>
    </dgm:pt>
    <dgm:pt modelId="{E7C4D340-D792-42EF-B6BE-FCBEB244422A}" type="sibTrans" cxnId="{94545CBD-F3C1-485A-9478-7A169DD64489}">
      <dgm:prSet/>
      <dgm:spPr/>
      <dgm:t>
        <a:bodyPr/>
        <a:lstStyle/>
        <a:p>
          <a:endParaRPr lang="ru-RU"/>
        </a:p>
      </dgm:t>
    </dgm:pt>
    <dgm:pt modelId="{9E67BF2F-5D2F-4423-91E0-7552A58C49DF}">
      <dgm:prSet custT="1"/>
      <dgm:spPr/>
      <dgm:t>
        <a:bodyPr/>
        <a:lstStyle/>
        <a:p>
          <a:r>
            <a:rPr lang="ru-RU" sz="2000" dirty="0" err="1" smtClean="0">
              <a:latin typeface="Times New Roman" pitchFamily="18" charset="0"/>
              <a:cs typeface="Times New Roman" pitchFamily="18" charset="0"/>
            </a:rPr>
            <a:t>Освітні</a:t>
          </a:r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dirty="0" err="1" smtClean="0">
              <a:latin typeface="Times New Roman" pitchFamily="18" charset="0"/>
              <a:cs typeface="Times New Roman" pitchFamily="18" charset="0"/>
            </a:rPr>
            <a:t>програми</a:t>
          </a:r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2000" dirty="0" err="1" smtClean="0">
              <a:latin typeface="Times New Roman" pitchFamily="18" charset="0"/>
              <a:cs typeface="Times New Roman" pitchFamily="18" charset="0"/>
            </a:rPr>
            <a:t>розроблені</a:t>
          </a:r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 на </a:t>
          </a:r>
          <a:r>
            <a:rPr lang="ru-RU" sz="2000" dirty="0" err="1" smtClean="0">
              <a:latin typeface="Times New Roman" pitchFamily="18" charset="0"/>
              <a:cs typeface="Times New Roman" pitchFamily="18" charset="0"/>
            </a:rPr>
            <a:t>основі</a:t>
          </a:r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dirty="0" err="1" smtClean="0">
              <a:latin typeface="Times New Roman" pitchFamily="18" charset="0"/>
              <a:cs typeface="Times New Roman" pitchFamily="18" charset="0"/>
            </a:rPr>
            <a:t>типових</a:t>
          </a:r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dirty="0" err="1" smtClean="0">
              <a:latin typeface="Times New Roman" pitchFamily="18" charset="0"/>
              <a:cs typeface="Times New Roman" pitchFamily="18" charset="0"/>
            </a:rPr>
            <a:t>освітніх</a:t>
          </a:r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dirty="0" err="1" smtClean="0">
              <a:latin typeface="Times New Roman" pitchFamily="18" charset="0"/>
              <a:cs typeface="Times New Roman" pitchFamily="18" charset="0"/>
            </a:rPr>
            <a:t>програм</a:t>
          </a:r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, не </a:t>
          </a:r>
          <a:r>
            <a:rPr lang="ru-RU" sz="2000" dirty="0" err="1" smtClean="0">
              <a:latin typeface="Times New Roman" pitchFamily="18" charset="0"/>
              <a:cs typeface="Times New Roman" pitchFamily="18" charset="0"/>
            </a:rPr>
            <a:t>потребують</a:t>
          </a:r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dirty="0" err="1" smtClean="0">
              <a:latin typeface="Times New Roman" pitchFamily="18" charset="0"/>
              <a:cs typeface="Times New Roman" pitchFamily="18" charset="0"/>
            </a:rPr>
            <a:t>затвердження</a:t>
          </a:r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dirty="0" err="1" smtClean="0">
              <a:latin typeface="Times New Roman" pitchFamily="18" charset="0"/>
              <a:cs typeface="Times New Roman" pitchFamily="18" charset="0"/>
            </a:rPr>
            <a:t>центральним</a:t>
          </a:r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 органом </a:t>
          </a:r>
          <a:r>
            <a:rPr lang="ru-RU" sz="2000" dirty="0" err="1" smtClean="0">
              <a:latin typeface="Times New Roman" pitchFamily="18" charset="0"/>
              <a:cs typeface="Times New Roman" pitchFamily="18" charset="0"/>
            </a:rPr>
            <a:t>забезпечення</a:t>
          </a:r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dirty="0" err="1" smtClean="0">
              <a:latin typeface="Times New Roman" pitchFamily="18" charset="0"/>
              <a:cs typeface="Times New Roman" pitchFamily="18" charset="0"/>
            </a:rPr>
            <a:t>якості</a:t>
          </a:r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dirty="0" err="1" smtClean="0">
              <a:latin typeface="Times New Roman" pitchFamily="18" charset="0"/>
              <a:cs typeface="Times New Roman" pitchFamily="18" charset="0"/>
            </a:rPr>
            <a:t>освіти</a:t>
          </a:r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. </a:t>
          </a:r>
        </a:p>
      </dgm:t>
    </dgm:pt>
    <dgm:pt modelId="{D05017C1-B5A2-422F-A19B-213FE1E53309}" type="parTrans" cxnId="{D8FAB5D1-BB5A-46EB-95E3-F5DDF99E3BB4}">
      <dgm:prSet/>
      <dgm:spPr/>
      <dgm:t>
        <a:bodyPr/>
        <a:lstStyle/>
        <a:p>
          <a:endParaRPr lang="ru-RU"/>
        </a:p>
      </dgm:t>
    </dgm:pt>
    <dgm:pt modelId="{C07D0AA9-9879-4D43-942B-C257CEBB3DDD}" type="sibTrans" cxnId="{D8FAB5D1-BB5A-46EB-95E3-F5DDF99E3BB4}">
      <dgm:prSet/>
      <dgm:spPr/>
      <dgm:t>
        <a:bodyPr/>
        <a:lstStyle/>
        <a:p>
          <a:endParaRPr lang="ru-RU"/>
        </a:p>
      </dgm:t>
    </dgm:pt>
    <dgm:pt modelId="{56A9B88B-C56C-44A7-B4D7-E971CDDBCE14}">
      <dgm:prSet custT="1"/>
      <dgm:spPr/>
      <dgm:t>
        <a:bodyPr/>
        <a:lstStyle/>
        <a:p>
          <a:r>
            <a:rPr lang="ru-RU" sz="2000" dirty="0" err="1" smtClean="0">
              <a:latin typeface="Times New Roman" pitchFamily="18" charset="0"/>
              <a:cs typeface="Times New Roman" pitchFamily="18" charset="0"/>
            </a:rPr>
            <a:t>Освітня</a:t>
          </a:r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dirty="0" err="1" smtClean="0">
              <a:latin typeface="Times New Roman" pitchFamily="18" charset="0"/>
              <a:cs typeface="Times New Roman" pitchFamily="18" charset="0"/>
            </a:rPr>
            <a:t>програма</a:t>
          </a:r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dirty="0" err="1" smtClean="0">
              <a:latin typeface="Times New Roman" pitchFamily="18" charset="0"/>
              <a:cs typeface="Times New Roman" pitchFamily="18" charset="0"/>
            </a:rPr>
            <a:t>може</a:t>
          </a:r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 бути </a:t>
          </a:r>
          <a:r>
            <a:rPr lang="ru-RU" sz="2000" dirty="0" err="1" smtClean="0">
              <a:latin typeface="Times New Roman" pitchFamily="18" charset="0"/>
              <a:cs typeface="Times New Roman" pitchFamily="18" charset="0"/>
            </a:rPr>
            <a:t>розроблена</a:t>
          </a:r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 для одного </a:t>
          </a:r>
          <a:r>
            <a:rPr lang="ru-RU" sz="2000" dirty="0" err="1" smtClean="0">
              <a:latin typeface="Times New Roman" pitchFamily="18" charset="0"/>
              <a:cs typeface="Times New Roman" pitchFamily="18" charset="0"/>
            </a:rPr>
            <a:t>і</a:t>
          </a:r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 для </a:t>
          </a:r>
          <a:r>
            <a:rPr lang="ru-RU" sz="2000" dirty="0" err="1" smtClean="0">
              <a:latin typeface="Times New Roman" pitchFamily="18" charset="0"/>
              <a:cs typeface="Times New Roman" pitchFamily="18" charset="0"/>
            </a:rPr>
            <a:t>декількох</a:t>
          </a:r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dirty="0" err="1" smtClean="0">
              <a:latin typeface="Times New Roman" pitchFamily="18" charset="0"/>
              <a:cs typeface="Times New Roman" pitchFamily="18" charset="0"/>
            </a:rPr>
            <a:t>рівнів</a:t>
          </a:r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dirty="0" err="1" smtClean="0">
              <a:latin typeface="Times New Roman" pitchFamily="18" charset="0"/>
              <a:cs typeface="Times New Roman" pitchFamily="18" charset="0"/>
            </a:rPr>
            <a:t>освіти</a:t>
          </a:r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 (</a:t>
          </a:r>
          <a:r>
            <a:rPr lang="ru-RU" sz="2000" dirty="0" err="1" smtClean="0">
              <a:latin typeface="Times New Roman" pitchFamily="18" charset="0"/>
              <a:cs typeface="Times New Roman" pitchFamily="18" charset="0"/>
            </a:rPr>
            <a:t>наскрізна</a:t>
          </a:r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dirty="0" err="1" smtClean="0">
              <a:latin typeface="Times New Roman" pitchFamily="18" charset="0"/>
              <a:cs typeface="Times New Roman" pitchFamily="18" charset="0"/>
            </a:rPr>
            <a:t>освітня</a:t>
          </a:r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dirty="0" err="1" smtClean="0">
              <a:latin typeface="Times New Roman" pitchFamily="18" charset="0"/>
              <a:cs typeface="Times New Roman" pitchFamily="18" charset="0"/>
            </a:rPr>
            <a:t>програма</a:t>
          </a:r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).</a:t>
          </a:r>
          <a:endParaRPr lang="ru-RU" sz="2000" dirty="0">
            <a:latin typeface="Times New Roman" pitchFamily="18" charset="0"/>
            <a:cs typeface="Times New Roman" pitchFamily="18" charset="0"/>
          </a:endParaRPr>
        </a:p>
      </dgm:t>
    </dgm:pt>
    <dgm:pt modelId="{26450773-365F-45E5-B0AD-4B348AFD9C19}" type="parTrans" cxnId="{B7B1AAF1-7D59-44A5-A811-97D29F266E06}">
      <dgm:prSet/>
      <dgm:spPr/>
      <dgm:t>
        <a:bodyPr/>
        <a:lstStyle/>
        <a:p>
          <a:endParaRPr lang="ru-RU"/>
        </a:p>
      </dgm:t>
    </dgm:pt>
    <dgm:pt modelId="{91C4D6C2-1199-48DE-9D87-5890CD8BAFFD}" type="sibTrans" cxnId="{B7B1AAF1-7D59-44A5-A811-97D29F266E06}">
      <dgm:prSet/>
      <dgm:spPr/>
      <dgm:t>
        <a:bodyPr/>
        <a:lstStyle/>
        <a:p>
          <a:endParaRPr lang="ru-RU"/>
        </a:p>
      </dgm:t>
    </dgm:pt>
    <dgm:pt modelId="{CABF8B16-3692-4B1A-9D37-21EBFFAE9002}">
      <dgm:prSet phldrT="[Текст]" custT="1"/>
      <dgm:spPr/>
      <dgm:t>
        <a:bodyPr/>
        <a:lstStyle/>
        <a:p>
          <a:r>
            <a:rPr lang="ru-RU" sz="2000" dirty="0" err="1" smtClean="0">
              <a:latin typeface="Times New Roman" pitchFamily="18" charset="0"/>
              <a:cs typeface="Times New Roman" pitchFamily="18" charset="0"/>
            </a:rPr>
            <a:t>Оприлюднюється</a:t>
          </a:r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 на </a:t>
          </a:r>
          <a:r>
            <a:rPr lang="ru-RU" sz="2000" dirty="0" err="1" smtClean="0">
              <a:latin typeface="Times New Roman" pitchFamily="18" charset="0"/>
              <a:cs typeface="Times New Roman" pitchFamily="18" charset="0"/>
            </a:rPr>
            <a:t>сайті</a:t>
          </a:r>
          <a:endParaRPr lang="ru-RU" sz="2000" b="1" dirty="0">
            <a:latin typeface="Times New Roman" pitchFamily="18" charset="0"/>
            <a:cs typeface="Times New Roman" pitchFamily="18" charset="0"/>
          </a:endParaRPr>
        </a:p>
      </dgm:t>
    </dgm:pt>
    <dgm:pt modelId="{6DD4FA62-318B-48CB-9394-27BAFE058E11}" type="parTrans" cxnId="{0DC66050-3943-4023-9D96-941D889AD315}">
      <dgm:prSet/>
      <dgm:spPr/>
      <dgm:t>
        <a:bodyPr/>
        <a:lstStyle/>
        <a:p>
          <a:endParaRPr lang="ru-RU"/>
        </a:p>
      </dgm:t>
    </dgm:pt>
    <dgm:pt modelId="{1C0C0902-F365-4792-A5CF-EDB11F67721B}" type="sibTrans" cxnId="{0DC66050-3943-4023-9D96-941D889AD315}">
      <dgm:prSet/>
      <dgm:spPr/>
      <dgm:t>
        <a:bodyPr/>
        <a:lstStyle/>
        <a:p>
          <a:endParaRPr lang="ru-RU"/>
        </a:p>
      </dgm:t>
    </dgm:pt>
    <dgm:pt modelId="{0F99038C-3474-46FF-AC75-BB37AF5D553D}" type="pres">
      <dgm:prSet presAssocID="{87ACF01D-E079-4F43-83C7-B56FE50C7A1E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739EB90-B568-4F48-A0A2-3B799596CC04}" type="pres">
      <dgm:prSet presAssocID="{7674B1CC-FD80-46DE-9C53-F70469CA5D17}" presName="parentLin" presStyleCnt="0"/>
      <dgm:spPr/>
    </dgm:pt>
    <dgm:pt modelId="{9886E4D2-2B89-428E-8234-B4C96A555214}" type="pres">
      <dgm:prSet presAssocID="{7674B1CC-FD80-46DE-9C53-F70469CA5D17}" presName="parentLeftMargin" presStyleLbl="node1" presStyleIdx="0" presStyleCnt="6"/>
      <dgm:spPr/>
      <dgm:t>
        <a:bodyPr/>
        <a:lstStyle/>
        <a:p>
          <a:endParaRPr lang="ru-RU"/>
        </a:p>
      </dgm:t>
    </dgm:pt>
    <dgm:pt modelId="{6B7A9321-64A2-4B15-A5F3-E8F74623FA85}" type="pres">
      <dgm:prSet presAssocID="{7674B1CC-FD80-46DE-9C53-F70469CA5D17}" presName="parentText" presStyleLbl="node1" presStyleIdx="0" presStyleCnt="6" custScaleX="142857" custScaleY="33132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91D54A3-13E1-4838-ACB2-FA62F3F7115A}" type="pres">
      <dgm:prSet presAssocID="{7674B1CC-FD80-46DE-9C53-F70469CA5D17}" presName="negativeSpace" presStyleCnt="0"/>
      <dgm:spPr/>
    </dgm:pt>
    <dgm:pt modelId="{121AC5F2-9AC1-4B87-9D59-617DA7A8662D}" type="pres">
      <dgm:prSet presAssocID="{7674B1CC-FD80-46DE-9C53-F70469CA5D17}" presName="childText" presStyleLbl="conFgAcc1" presStyleIdx="0" presStyleCnt="6">
        <dgm:presLayoutVars>
          <dgm:bulletEnabled val="1"/>
        </dgm:presLayoutVars>
      </dgm:prSet>
      <dgm:spPr/>
    </dgm:pt>
    <dgm:pt modelId="{322938E7-1F86-4D07-9D7B-CF3E245D08B7}" type="pres">
      <dgm:prSet presAssocID="{032EA341-809A-4498-86B7-DE4A06AAD8E8}" presName="spaceBetweenRectangles" presStyleCnt="0"/>
      <dgm:spPr/>
    </dgm:pt>
    <dgm:pt modelId="{1679B95E-5455-46AB-A1A3-D82A2DF5B47B}" type="pres">
      <dgm:prSet presAssocID="{07E7B5BF-D2FA-4E76-A075-91D342309E52}" presName="parentLin" presStyleCnt="0"/>
      <dgm:spPr/>
    </dgm:pt>
    <dgm:pt modelId="{E0CB93C1-F305-4B1C-B5F8-360C67EE3F2C}" type="pres">
      <dgm:prSet presAssocID="{07E7B5BF-D2FA-4E76-A075-91D342309E52}" presName="parentLeftMargin" presStyleLbl="node1" presStyleIdx="0" presStyleCnt="6"/>
      <dgm:spPr/>
      <dgm:t>
        <a:bodyPr/>
        <a:lstStyle/>
        <a:p>
          <a:endParaRPr lang="ru-RU"/>
        </a:p>
      </dgm:t>
    </dgm:pt>
    <dgm:pt modelId="{0104F134-1EE5-4297-89B7-CF948E11A2C6}" type="pres">
      <dgm:prSet presAssocID="{07E7B5BF-D2FA-4E76-A075-91D342309E52}" presName="parentText" presStyleLbl="node1" presStyleIdx="1" presStyleCnt="6" custScaleX="142857" custScaleY="27751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4BA72A9-5133-439D-AF4F-6F1A59D0B880}" type="pres">
      <dgm:prSet presAssocID="{07E7B5BF-D2FA-4E76-A075-91D342309E52}" presName="negativeSpace" presStyleCnt="0"/>
      <dgm:spPr/>
    </dgm:pt>
    <dgm:pt modelId="{EE327853-8919-4366-ADD0-486C1A15751D}" type="pres">
      <dgm:prSet presAssocID="{07E7B5BF-D2FA-4E76-A075-91D342309E52}" presName="childText" presStyleLbl="conFgAcc1" presStyleIdx="1" presStyleCnt="6">
        <dgm:presLayoutVars>
          <dgm:bulletEnabled val="1"/>
        </dgm:presLayoutVars>
      </dgm:prSet>
      <dgm:spPr/>
    </dgm:pt>
    <dgm:pt modelId="{3FBC5E21-9EF5-4C06-97A4-5405B40BDB4C}" type="pres">
      <dgm:prSet presAssocID="{BC801281-B72E-4277-92E4-AB1D6443ED65}" presName="spaceBetweenRectangles" presStyleCnt="0"/>
      <dgm:spPr/>
    </dgm:pt>
    <dgm:pt modelId="{F8739307-66D5-48D6-98EF-C7E401E285B9}" type="pres">
      <dgm:prSet presAssocID="{CABF8B16-3692-4B1A-9D37-21EBFFAE9002}" presName="parentLin" presStyleCnt="0"/>
      <dgm:spPr/>
    </dgm:pt>
    <dgm:pt modelId="{A595C04C-429E-43A2-BD3F-4C630D89BC80}" type="pres">
      <dgm:prSet presAssocID="{CABF8B16-3692-4B1A-9D37-21EBFFAE9002}" presName="parentLeftMargin" presStyleLbl="node1" presStyleIdx="1" presStyleCnt="6"/>
      <dgm:spPr/>
      <dgm:t>
        <a:bodyPr/>
        <a:lstStyle/>
        <a:p>
          <a:endParaRPr lang="ru-RU"/>
        </a:p>
      </dgm:t>
    </dgm:pt>
    <dgm:pt modelId="{DB4DB263-7150-4774-83FE-199511913397}" type="pres">
      <dgm:prSet presAssocID="{CABF8B16-3692-4B1A-9D37-21EBFFAE9002}" presName="parentText" presStyleLbl="node1" presStyleIdx="2" presStyleCnt="6" custScaleX="142857" custScaleY="28054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7191EE0-6225-43D4-BFDC-CAE2CAC92E90}" type="pres">
      <dgm:prSet presAssocID="{CABF8B16-3692-4B1A-9D37-21EBFFAE9002}" presName="negativeSpace" presStyleCnt="0"/>
      <dgm:spPr/>
    </dgm:pt>
    <dgm:pt modelId="{8986D273-FB5C-4518-A627-CAC976748E70}" type="pres">
      <dgm:prSet presAssocID="{CABF8B16-3692-4B1A-9D37-21EBFFAE9002}" presName="childText" presStyleLbl="conFgAcc1" presStyleIdx="2" presStyleCnt="6">
        <dgm:presLayoutVars>
          <dgm:bulletEnabled val="1"/>
        </dgm:presLayoutVars>
      </dgm:prSet>
      <dgm:spPr/>
    </dgm:pt>
    <dgm:pt modelId="{DE6F2144-3DA7-42D0-BD6D-333CAB963C17}" type="pres">
      <dgm:prSet presAssocID="{1C0C0902-F365-4792-A5CF-EDB11F67721B}" presName="spaceBetweenRectangles" presStyleCnt="0"/>
      <dgm:spPr/>
    </dgm:pt>
    <dgm:pt modelId="{CFC323F8-65D6-4B22-8326-452BC37D1779}" type="pres">
      <dgm:prSet presAssocID="{68FDD229-8430-44A8-86BE-5226849F07A9}" presName="parentLin" presStyleCnt="0"/>
      <dgm:spPr/>
    </dgm:pt>
    <dgm:pt modelId="{3B55183A-0A3A-4475-B178-948C44FAC94E}" type="pres">
      <dgm:prSet presAssocID="{68FDD229-8430-44A8-86BE-5226849F07A9}" presName="parentLeftMargin" presStyleLbl="node1" presStyleIdx="2" presStyleCnt="6"/>
      <dgm:spPr/>
      <dgm:t>
        <a:bodyPr/>
        <a:lstStyle/>
        <a:p>
          <a:endParaRPr lang="ru-RU"/>
        </a:p>
      </dgm:t>
    </dgm:pt>
    <dgm:pt modelId="{D1CF7360-64F0-4500-9FEE-74149DDE18A7}" type="pres">
      <dgm:prSet presAssocID="{68FDD229-8430-44A8-86BE-5226849F07A9}" presName="parentText" presStyleLbl="node1" presStyleIdx="3" presStyleCnt="6" custScaleX="142997" custScaleY="30252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9F8A622-B9EC-4EFF-AF33-8BC7B9C44129}" type="pres">
      <dgm:prSet presAssocID="{68FDD229-8430-44A8-86BE-5226849F07A9}" presName="negativeSpace" presStyleCnt="0"/>
      <dgm:spPr/>
    </dgm:pt>
    <dgm:pt modelId="{4BBAD5FE-D992-4EF0-9AEE-BFDDD9FE347C}" type="pres">
      <dgm:prSet presAssocID="{68FDD229-8430-44A8-86BE-5226849F07A9}" presName="childText" presStyleLbl="conFgAcc1" presStyleIdx="3" presStyleCnt="6">
        <dgm:presLayoutVars>
          <dgm:bulletEnabled val="1"/>
        </dgm:presLayoutVars>
      </dgm:prSet>
      <dgm:spPr/>
    </dgm:pt>
    <dgm:pt modelId="{F8F35F17-B5FD-409D-AAA6-358C6BC9829F}" type="pres">
      <dgm:prSet presAssocID="{E7C4D340-D792-42EF-B6BE-FCBEB244422A}" presName="spaceBetweenRectangles" presStyleCnt="0"/>
      <dgm:spPr/>
    </dgm:pt>
    <dgm:pt modelId="{E5F7B283-08A4-4EF9-B43B-4ED0D8A906E1}" type="pres">
      <dgm:prSet presAssocID="{9E67BF2F-5D2F-4423-91E0-7552A58C49DF}" presName="parentLin" presStyleCnt="0"/>
      <dgm:spPr/>
    </dgm:pt>
    <dgm:pt modelId="{EE6B87CC-841C-49EF-A359-822624755607}" type="pres">
      <dgm:prSet presAssocID="{9E67BF2F-5D2F-4423-91E0-7552A58C49DF}" presName="parentLeftMargin" presStyleLbl="node1" presStyleIdx="3" presStyleCnt="6"/>
      <dgm:spPr/>
      <dgm:t>
        <a:bodyPr/>
        <a:lstStyle/>
        <a:p>
          <a:endParaRPr lang="ru-RU"/>
        </a:p>
      </dgm:t>
    </dgm:pt>
    <dgm:pt modelId="{BA65ABCB-DF09-4EF4-BF17-1F9EA395F992}" type="pres">
      <dgm:prSet presAssocID="{9E67BF2F-5D2F-4423-91E0-7552A58C49DF}" presName="parentText" presStyleLbl="node1" presStyleIdx="4" presStyleCnt="6" custScaleX="142997" custScaleY="51965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4C04A81-0C11-4136-B9A9-6B1621959DBC}" type="pres">
      <dgm:prSet presAssocID="{9E67BF2F-5D2F-4423-91E0-7552A58C49DF}" presName="negativeSpace" presStyleCnt="0"/>
      <dgm:spPr/>
    </dgm:pt>
    <dgm:pt modelId="{9034817F-195A-416C-AE4B-4E18D518BB49}" type="pres">
      <dgm:prSet presAssocID="{9E67BF2F-5D2F-4423-91E0-7552A58C49DF}" presName="childText" presStyleLbl="conFgAcc1" presStyleIdx="4" presStyleCnt="6">
        <dgm:presLayoutVars>
          <dgm:bulletEnabled val="1"/>
        </dgm:presLayoutVars>
      </dgm:prSet>
      <dgm:spPr/>
    </dgm:pt>
    <dgm:pt modelId="{880AF086-7AC9-4B34-8A92-0489C4787D27}" type="pres">
      <dgm:prSet presAssocID="{C07D0AA9-9879-4D43-942B-C257CEBB3DDD}" presName="spaceBetweenRectangles" presStyleCnt="0"/>
      <dgm:spPr/>
    </dgm:pt>
    <dgm:pt modelId="{6DBCEBCF-838C-48A3-ABA1-66FE7A20AD8B}" type="pres">
      <dgm:prSet presAssocID="{56A9B88B-C56C-44A7-B4D7-E971CDDBCE14}" presName="parentLin" presStyleCnt="0"/>
      <dgm:spPr/>
    </dgm:pt>
    <dgm:pt modelId="{21794580-9D66-4A90-9611-C7207D145CC5}" type="pres">
      <dgm:prSet presAssocID="{56A9B88B-C56C-44A7-B4D7-E971CDDBCE14}" presName="parentLeftMargin" presStyleLbl="node1" presStyleIdx="4" presStyleCnt="6"/>
      <dgm:spPr/>
      <dgm:t>
        <a:bodyPr/>
        <a:lstStyle/>
        <a:p>
          <a:endParaRPr lang="ru-RU"/>
        </a:p>
      </dgm:t>
    </dgm:pt>
    <dgm:pt modelId="{3C42DDBA-21C8-4A5B-95DA-8C2E96A683CB}" type="pres">
      <dgm:prSet presAssocID="{56A9B88B-C56C-44A7-B4D7-E971CDDBCE14}" presName="parentText" presStyleLbl="node1" presStyleIdx="5" presStyleCnt="6" custScaleX="142997" custScaleY="46604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7799DFE-B00B-4C84-88A6-7B48F6EA0F19}" type="pres">
      <dgm:prSet presAssocID="{56A9B88B-C56C-44A7-B4D7-E971CDDBCE14}" presName="negativeSpace" presStyleCnt="0"/>
      <dgm:spPr/>
    </dgm:pt>
    <dgm:pt modelId="{B27EFE2F-1BA6-48C3-A657-6CD3B788D324}" type="pres">
      <dgm:prSet presAssocID="{56A9B88B-C56C-44A7-B4D7-E971CDDBCE14}" presName="childText" presStyleLbl="conFgAcc1" presStyleIdx="5" presStyleCnt="6">
        <dgm:presLayoutVars>
          <dgm:bulletEnabled val="1"/>
        </dgm:presLayoutVars>
      </dgm:prSet>
      <dgm:spPr/>
    </dgm:pt>
  </dgm:ptLst>
  <dgm:cxnLst>
    <dgm:cxn modelId="{32E6605D-56FA-49E7-A630-237303D81D97}" type="presOf" srcId="{56A9B88B-C56C-44A7-B4D7-E971CDDBCE14}" destId="{21794580-9D66-4A90-9611-C7207D145CC5}" srcOrd="0" destOrd="0" presId="urn:microsoft.com/office/officeart/2005/8/layout/list1"/>
    <dgm:cxn modelId="{B7B1AAF1-7D59-44A5-A811-97D29F266E06}" srcId="{87ACF01D-E079-4F43-83C7-B56FE50C7A1E}" destId="{56A9B88B-C56C-44A7-B4D7-E971CDDBCE14}" srcOrd="5" destOrd="0" parTransId="{26450773-365F-45E5-B0AD-4B348AFD9C19}" sibTransId="{91C4D6C2-1199-48DE-9D87-5890CD8BAFFD}"/>
    <dgm:cxn modelId="{3A6E1664-038F-419B-B06B-2A75EDEEAF74}" type="presOf" srcId="{CABF8B16-3692-4B1A-9D37-21EBFFAE9002}" destId="{DB4DB263-7150-4774-83FE-199511913397}" srcOrd="1" destOrd="0" presId="urn:microsoft.com/office/officeart/2005/8/layout/list1"/>
    <dgm:cxn modelId="{18C1F529-A426-45C8-8607-2B47A288A105}" srcId="{87ACF01D-E079-4F43-83C7-B56FE50C7A1E}" destId="{7674B1CC-FD80-46DE-9C53-F70469CA5D17}" srcOrd="0" destOrd="0" parTransId="{AC551C0F-C91B-41D3-B349-4B11221ECA29}" sibTransId="{032EA341-809A-4498-86B7-DE4A06AAD8E8}"/>
    <dgm:cxn modelId="{AD0CA04B-406D-425C-85A7-31F389A771E7}" type="presOf" srcId="{9E67BF2F-5D2F-4423-91E0-7552A58C49DF}" destId="{EE6B87CC-841C-49EF-A359-822624755607}" srcOrd="0" destOrd="0" presId="urn:microsoft.com/office/officeart/2005/8/layout/list1"/>
    <dgm:cxn modelId="{9D159380-B973-4AB5-8D98-AE682AD07B8E}" type="presOf" srcId="{07E7B5BF-D2FA-4E76-A075-91D342309E52}" destId="{0104F134-1EE5-4297-89B7-CF948E11A2C6}" srcOrd="1" destOrd="0" presId="urn:microsoft.com/office/officeart/2005/8/layout/list1"/>
    <dgm:cxn modelId="{0CA1A2B2-80A8-4B3C-B699-6530CED14385}" type="presOf" srcId="{7674B1CC-FD80-46DE-9C53-F70469CA5D17}" destId="{6B7A9321-64A2-4B15-A5F3-E8F74623FA85}" srcOrd="1" destOrd="0" presId="urn:microsoft.com/office/officeart/2005/8/layout/list1"/>
    <dgm:cxn modelId="{4381C943-9477-4966-9038-6B901CC6235C}" type="presOf" srcId="{56A9B88B-C56C-44A7-B4D7-E971CDDBCE14}" destId="{3C42DDBA-21C8-4A5B-95DA-8C2E96A683CB}" srcOrd="1" destOrd="0" presId="urn:microsoft.com/office/officeart/2005/8/layout/list1"/>
    <dgm:cxn modelId="{35444358-B6F9-4ECA-9226-F2CC72AA26BD}" type="presOf" srcId="{7674B1CC-FD80-46DE-9C53-F70469CA5D17}" destId="{9886E4D2-2B89-428E-8234-B4C96A555214}" srcOrd="0" destOrd="0" presId="urn:microsoft.com/office/officeart/2005/8/layout/list1"/>
    <dgm:cxn modelId="{62338CC3-4B20-4177-A97A-02FD3034240F}" type="presOf" srcId="{CABF8B16-3692-4B1A-9D37-21EBFFAE9002}" destId="{A595C04C-429E-43A2-BD3F-4C630D89BC80}" srcOrd="0" destOrd="0" presId="urn:microsoft.com/office/officeart/2005/8/layout/list1"/>
    <dgm:cxn modelId="{94545CBD-F3C1-485A-9478-7A169DD64489}" srcId="{87ACF01D-E079-4F43-83C7-B56FE50C7A1E}" destId="{68FDD229-8430-44A8-86BE-5226849F07A9}" srcOrd="3" destOrd="0" parTransId="{AB7EAD2A-883D-41F5-9C18-5214980E71D5}" sibTransId="{E7C4D340-D792-42EF-B6BE-FCBEB244422A}"/>
    <dgm:cxn modelId="{FEA4B2AB-2C2C-4D56-AE8F-C364FCB8E49D}" type="presOf" srcId="{87ACF01D-E079-4F43-83C7-B56FE50C7A1E}" destId="{0F99038C-3474-46FF-AC75-BB37AF5D553D}" srcOrd="0" destOrd="0" presId="urn:microsoft.com/office/officeart/2005/8/layout/list1"/>
    <dgm:cxn modelId="{F68385D8-CF86-4469-8AC3-5429725EC6AA}" type="presOf" srcId="{07E7B5BF-D2FA-4E76-A075-91D342309E52}" destId="{E0CB93C1-F305-4B1C-B5F8-360C67EE3F2C}" srcOrd="0" destOrd="0" presId="urn:microsoft.com/office/officeart/2005/8/layout/list1"/>
    <dgm:cxn modelId="{56132A2F-DD41-4CC3-B853-3B826DC43A83}" srcId="{87ACF01D-E079-4F43-83C7-B56FE50C7A1E}" destId="{07E7B5BF-D2FA-4E76-A075-91D342309E52}" srcOrd="1" destOrd="0" parTransId="{1466F3DB-5C53-483D-B55C-4B78598B96EB}" sibTransId="{BC801281-B72E-4277-92E4-AB1D6443ED65}"/>
    <dgm:cxn modelId="{06B61E11-0F80-4C94-AC32-10C30EFCA64E}" type="presOf" srcId="{68FDD229-8430-44A8-86BE-5226849F07A9}" destId="{3B55183A-0A3A-4475-B178-948C44FAC94E}" srcOrd="0" destOrd="0" presId="urn:microsoft.com/office/officeart/2005/8/layout/list1"/>
    <dgm:cxn modelId="{D8FAB5D1-BB5A-46EB-95E3-F5DDF99E3BB4}" srcId="{87ACF01D-E079-4F43-83C7-B56FE50C7A1E}" destId="{9E67BF2F-5D2F-4423-91E0-7552A58C49DF}" srcOrd="4" destOrd="0" parTransId="{D05017C1-B5A2-422F-A19B-213FE1E53309}" sibTransId="{C07D0AA9-9879-4D43-942B-C257CEBB3DDD}"/>
    <dgm:cxn modelId="{F5169574-E7E2-4EBB-8754-2844674E3AC3}" type="presOf" srcId="{9E67BF2F-5D2F-4423-91E0-7552A58C49DF}" destId="{BA65ABCB-DF09-4EF4-BF17-1F9EA395F992}" srcOrd="1" destOrd="0" presId="urn:microsoft.com/office/officeart/2005/8/layout/list1"/>
    <dgm:cxn modelId="{6B73569F-7B3D-4537-AF3D-D69044071D0D}" type="presOf" srcId="{68FDD229-8430-44A8-86BE-5226849F07A9}" destId="{D1CF7360-64F0-4500-9FEE-74149DDE18A7}" srcOrd="1" destOrd="0" presId="urn:microsoft.com/office/officeart/2005/8/layout/list1"/>
    <dgm:cxn modelId="{0DC66050-3943-4023-9D96-941D889AD315}" srcId="{87ACF01D-E079-4F43-83C7-B56FE50C7A1E}" destId="{CABF8B16-3692-4B1A-9D37-21EBFFAE9002}" srcOrd="2" destOrd="0" parTransId="{6DD4FA62-318B-48CB-9394-27BAFE058E11}" sibTransId="{1C0C0902-F365-4792-A5CF-EDB11F67721B}"/>
    <dgm:cxn modelId="{923D0E3E-A8E7-402E-9657-B7BEE9E164BB}" type="presParOf" srcId="{0F99038C-3474-46FF-AC75-BB37AF5D553D}" destId="{2739EB90-B568-4F48-A0A2-3B799596CC04}" srcOrd="0" destOrd="0" presId="urn:microsoft.com/office/officeart/2005/8/layout/list1"/>
    <dgm:cxn modelId="{94E62971-E2FE-4C7C-ACA6-526E84B26733}" type="presParOf" srcId="{2739EB90-B568-4F48-A0A2-3B799596CC04}" destId="{9886E4D2-2B89-428E-8234-B4C96A555214}" srcOrd="0" destOrd="0" presId="urn:microsoft.com/office/officeart/2005/8/layout/list1"/>
    <dgm:cxn modelId="{B0706935-FFB7-4208-B423-AB39A2DD18AF}" type="presParOf" srcId="{2739EB90-B568-4F48-A0A2-3B799596CC04}" destId="{6B7A9321-64A2-4B15-A5F3-E8F74623FA85}" srcOrd="1" destOrd="0" presId="urn:microsoft.com/office/officeart/2005/8/layout/list1"/>
    <dgm:cxn modelId="{8E97896E-82AB-4A35-8038-F99CC3EA1A66}" type="presParOf" srcId="{0F99038C-3474-46FF-AC75-BB37AF5D553D}" destId="{191D54A3-13E1-4838-ACB2-FA62F3F7115A}" srcOrd="1" destOrd="0" presId="urn:microsoft.com/office/officeart/2005/8/layout/list1"/>
    <dgm:cxn modelId="{97EDD189-7BA2-443A-AD78-5374172688CF}" type="presParOf" srcId="{0F99038C-3474-46FF-AC75-BB37AF5D553D}" destId="{121AC5F2-9AC1-4B87-9D59-617DA7A8662D}" srcOrd="2" destOrd="0" presId="urn:microsoft.com/office/officeart/2005/8/layout/list1"/>
    <dgm:cxn modelId="{D733F75A-39DF-405D-A8D7-D70F390793B7}" type="presParOf" srcId="{0F99038C-3474-46FF-AC75-BB37AF5D553D}" destId="{322938E7-1F86-4D07-9D7B-CF3E245D08B7}" srcOrd="3" destOrd="0" presId="urn:microsoft.com/office/officeart/2005/8/layout/list1"/>
    <dgm:cxn modelId="{F78CD953-E0C2-47CA-9992-F27686C3A8C2}" type="presParOf" srcId="{0F99038C-3474-46FF-AC75-BB37AF5D553D}" destId="{1679B95E-5455-46AB-A1A3-D82A2DF5B47B}" srcOrd="4" destOrd="0" presId="urn:microsoft.com/office/officeart/2005/8/layout/list1"/>
    <dgm:cxn modelId="{5B0C7221-9F72-4377-8C3B-40316DCF92C4}" type="presParOf" srcId="{1679B95E-5455-46AB-A1A3-D82A2DF5B47B}" destId="{E0CB93C1-F305-4B1C-B5F8-360C67EE3F2C}" srcOrd="0" destOrd="0" presId="urn:microsoft.com/office/officeart/2005/8/layout/list1"/>
    <dgm:cxn modelId="{121D6AB4-B579-452F-A35C-BD06D7133B30}" type="presParOf" srcId="{1679B95E-5455-46AB-A1A3-D82A2DF5B47B}" destId="{0104F134-1EE5-4297-89B7-CF948E11A2C6}" srcOrd="1" destOrd="0" presId="urn:microsoft.com/office/officeart/2005/8/layout/list1"/>
    <dgm:cxn modelId="{5FD81982-A73B-48D4-B590-2886A08517CE}" type="presParOf" srcId="{0F99038C-3474-46FF-AC75-BB37AF5D553D}" destId="{E4BA72A9-5133-439D-AF4F-6F1A59D0B880}" srcOrd="5" destOrd="0" presId="urn:microsoft.com/office/officeart/2005/8/layout/list1"/>
    <dgm:cxn modelId="{F38FDC72-F65F-4895-A9A9-B8110F9B60C6}" type="presParOf" srcId="{0F99038C-3474-46FF-AC75-BB37AF5D553D}" destId="{EE327853-8919-4366-ADD0-486C1A15751D}" srcOrd="6" destOrd="0" presId="urn:microsoft.com/office/officeart/2005/8/layout/list1"/>
    <dgm:cxn modelId="{AD421E95-ED26-4BE0-B38A-F085BC26D9C7}" type="presParOf" srcId="{0F99038C-3474-46FF-AC75-BB37AF5D553D}" destId="{3FBC5E21-9EF5-4C06-97A4-5405B40BDB4C}" srcOrd="7" destOrd="0" presId="urn:microsoft.com/office/officeart/2005/8/layout/list1"/>
    <dgm:cxn modelId="{90F39336-3C88-4496-87AE-2BDEA2ECBADD}" type="presParOf" srcId="{0F99038C-3474-46FF-AC75-BB37AF5D553D}" destId="{F8739307-66D5-48D6-98EF-C7E401E285B9}" srcOrd="8" destOrd="0" presId="urn:microsoft.com/office/officeart/2005/8/layout/list1"/>
    <dgm:cxn modelId="{7003A3DB-9315-4C67-BAE0-DF0899099247}" type="presParOf" srcId="{F8739307-66D5-48D6-98EF-C7E401E285B9}" destId="{A595C04C-429E-43A2-BD3F-4C630D89BC80}" srcOrd="0" destOrd="0" presId="urn:microsoft.com/office/officeart/2005/8/layout/list1"/>
    <dgm:cxn modelId="{6F883298-2EEC-4B40-B4B9-76ECC1F9AEE9}" type="presParOf" srcId="{F8739307-66D5-48D6-98EF-C7E401E285B9}" destId="{DB4DB263-7150-4774-83FE-199511913397}" srcOrd="1" destOrd="0" presId="urn:microsoft.com/office/officeart/2005/8/layout/list1"/>
    <dgm:cxn modelId="{87D8EF37-3A0E-4B12-B01D-1292447D8255}" type="presParOf" srcId="{0F99038C-3474-46FF-AC75-BB37AF5D553D}" destId="{B7191EE0-6225-43D4-BFDC-CAE2CAC92E90}" srcOrd="9" destOrd="0" presId="urn:microsoft.com/office/officeart/2005/8/layout/list1"/>
    <dgm:cxn modelId="{EDF648FD-1252-42A2-A739-DD4FFB05A5B5}" type="presParOf" srcId="{0F99038C-3474-46FF-AC75-BB37AF5D553D}" destId="{8986D273-FB5C-4518-A627-CAC976748E70}" srcOrd="10" destOrd="0" presId="urn:microsoft.com/office/officeart/2005/8/layout/list1"/>
    <dgm:cxn modelId="{1DD70172-4781-47B4-99EE-F92E4C3F4823}" type="presParOf" srcId="{0F99038C-3474-46FF-AC75-BB37AF5D553D}" destId="{DE6F2144-3DA7-42D0-BD6D-333CAB963C17}" srcOrd="11" destOrd="0" presId="urn:microsoft.com/office/officeart/2005/8/layout/list1"/>
    <dgm:cxn modelId="{8C9D1DCE-A6A5-49DB-AD94-CF160656E02E}" type="presParOf" srcId="{0F99038C-3474-46FF-AC75-BB37AF5D553D}" destId="{CFC323F8-65D6-4B22-8326-452BC37D1779}" srcOrd="12" destOrd="0" presId="urn:microsoft.com/office/officeart/2005/8/layout/list1"/>
    <dgm:cxn modelId="{B2C277A7-DD96-45F5-8C18-165E64080138}" type="presParOf" srcId="{CFC323F8-65D6-4B22-8326-452BC37D1779}" destId="{3B55183A-0A3A-4475-B178-948C44FAC94E}" srcOrd="0" destOrd="0" presId="urn:microsoft.com/office/officeart/2005/8/layout/list1"/>
    <dgm:cxn modelId="{5BAE6B7D-C742-49D2-BE53-EF26926AEF30}" type="presParOf" srcId="{CFC323F8-65D6-4B22-8326-452BC37D1779}" destId="{D1CF7360-64F0-4500-9FEE-74149DDE18A7}" srcOrd="1" destOrd="0" presId="urn:microsoft.com/office/officeart/2005/8/layout/list1"/>
    <dgm:cxn modelId="{D36094B0-C42D-48CB-937E-2E1B06F7A739}" type="presParOf" srcId="{0F99038C-3474-46FF-AC75-BB37AF5D553D}" destId="{C9F8A622-B9EC-4EFF-AF33-8BC7B9C44129}" srcOrd="13" destOrd="0" presId="urn:microsoft.com/office/officeart/2005/8/layout/list1"/>
    <dgm:cxn modelId="{6B9EF699-9AB3-4D09-977C-3E4AED441936}" type="presParOf" srcId="{0F99038C-3474-46FF-AC75-BB37AF5D553D}" destId="{4BBAD5FE-D992-4EF0-9AEE-BFDDD9FE347C}" srcOrd="14" destOrd="0" presId="urn:microsoft.com/office/officeart/2005/8/layout/list1"/>
    <dgm:cxn modelId="{6E37F0F9-3E6B-4451-846B-ECA18ACB2CFC}" type="presParOf" srcId="{0F99038C-3474-46FF-AC75-BB37AF5D553D}" destId="{F8F35F17-B5FD-409D-AAA6-358C6BC9829F}" srcOrd="15" destOrd="0" presId="urn:microsoft.com/office/officeart/2005/8/layout/list1"/>
    <dgm:cxn modelId="{D8A6EC98-2BD7-43D2-8792-11D7BCF8927A}" type="presParOf" srcId="{0F99038C-3474-46FF-AC75-BB37AF5D553D}" destId="{E5F7B283-08A4-4EF9-B43B-4ED0D8A906E1}" srcOrd="16" destOrd="0" presId="urn:microsoft.com/office/officeart/2005/8/layout/list1"/>
    <dgm:cxn modelId="{1EB3EA2A-969A-4F6B-ADB4-EDC8050FF611}" type="presParOf" srcId="{E5F7B283-08A4-4EF9-B43B-4ED0D8A906E1}" destId="{EE6B87CC-841C-49EF-A359-822624755607}" srcOrd="0" destOrd="0" presId="urn:microsoft.com/office/officeart/2005/8/layout/list1"/>
    <dgm:cxn modelId="{BF1C60EA-B939-4FA4-BC44-91A137530469}" type="presParOf" srcId="{E5F7B283-08A4-4EF9-B43B-4ED0D8A906E1}" destId="{BA65ABCB-DF09-4EF4-BF17-1F9EA395F992}" srcOrd="1" destOrd="0" presId="urn:microsoft.com/office/officeart/2005/8/layout/list1"/>
    <dgm:cxn modelId="{6A0DB73B-E34B-498B-B5DE-1AD826487566}" type="presParOf" srcId="{0F99038C-3474-46FF-AC75-BB37AF5D553D}" destId="{A4C04A81-0C11-4136-B9A9-6B1621959DBC}" srcOrd="17" destOrd="0" presId="urn:microsoft.com/office/officeart/2005/8/layout/list1"/>
    <dgm:cxn modelId="{AEA4538B-61EB-4269-B0D7-1DE13656D702}" type="presParOf" srcId="{0F99038C-3474-46FF-AC75-BB37AF5D553D}" destId="{9034817F-195A-416C-AE4B-4E18D518BB49}" srcOrd="18" destOrd="0" presId="urn:microsoft.com/office/officeart/2005/8/layout/list1"/>
    <dgm:cxn modelId="{AA0A6B98-AF88-4CBE-A216-D341F3DAEDEB}" type="presParOf" srcId="{0F99038C-3474-46FF-AC75-BB37AF5D553D}" destId="{880AF086-7AC9-4B34-8A92-0489C4787D27}" srcOrd="19" destOrd="0" presId="urn:microsoft.com/office/officeart/2005/8/layout/list1"/>
    <dgm:cxn modelId="{FAE6A0B9-3267-4418-822B-93A368C13087}" type="presParOf" srcId="{0F99038C-3474-46FF-AC75-BB37AF5D553D}" destId="{6DBCEBCF-838C-48A3-ABA1-66FE7A20AD8B}" srcOrd="20" destOrd="0" presId="urn:microsoft.com/office/officeart/2005/8/layout/list1"/>
    <dgm:cxn modelId="{A36FA326-C4A1-43D3-9D00-85B92FBC7D38}" type="presParOf" srcId="{6DBCEBCF-838C-48A3-ABA1-66FE7A20AD8B}" destId="{21794580-9D66-4A90-9611-C7207D145CC5}" srcOrd="0" destOrd="0" presId="urn:microsoft.com/office/officeart/2005/8/layout/list1"/>
    <dgm:cxn modelId="{549C839C-EA19-4AF3-B6A5-5408E828B3B0}" type="presParOf" srcId="{6DBCEBCF-838C-48A3-ABA1-66FE7A20AD8B}" destId="{3C42DDBA-21C8-4A5B-95DA-8C2E96A683CB}" srcOrd="1" destOrd="0" presId="urn:microsoft.com/office/officeart/2005/8/layout/list1"/>
    <dgm:cxn modelId="{F0D75676-8C26-4D9F-8B93-ED5A025DD0E1}" type="presParOf" srcId="{0F99038C-3474-46FF-AC75-BB37AF5D553D}" destId="{D7799DFE-B00B-4C84-88A6-7B48F6EA0F19}" srcOrd="21" destOrd="0" presId="urn:microsoft.com/office/officeart/2005/8/layout/list1"/>
    <dgm:cxn modelId="{F7A65F68-A42E-419F-88C2-508D4F7C0043}" type="presParOf" srcId="{0F99038C-3474-46FF-AC75-BB37AF5D553D}" destId="{B27EFE2F-1BA6-48C3-A657-6CD3B788D324}" srcOrd="2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7ACF01D-E079-4F43-83C7-B56FE50C7A1E}" type="doc">
      <dgm:prSet loTypeId="urn:microsoft.com/office/officeart/2005/8/layout/cycle3" loCatId="cycle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ru-RU"/>
        </a:p>
      </dgm:t>
    </dgm:pt>
    <dgm:pt modelId="{7674B1CC-FD80-46DE-9C53-F70469CA5D17}">
      <dgm:prSet phldrT="[Текст]" custT="1"/>
      <dgm:spPr>
        <a:solidFill>
          <a:srgbClr val="CCCCFF"/>
        </a:solidFill>
        <a:ln>
          <a:solidFill>
            <a:srgbClr val="002060"/>
          </a:solidFill>
        </a:ln>
      </dgm:spPr>
      <dgm:t>
        <a:bodyPr/>
        <a:lstStyle/>
        <a:p>
          <a:r>
            <a:rPr lang="uk-UA" sz="2800" dirty="0" smtClean="0">
              <a:solidFill>
                <a:schemeClr val="tx1"/>
              </a:solidFill>
            </a:rPr>
            <a:t>Стратегія розвитку закладу освіти</a:t>
          </a:r>
          <a:endParaRPr lang="ru-RU" sz="2800" dirty="0">
            <a:solidFill>
              <a:schemeClr val="tx1"/>
            </a:solidFill>
          </a:endParaRPr>
        </a:p>
      </dgm:t>
    </dgm:pt>
    <dgm:pt modelId="{AC551C0F-C91B-41D3-B349-4B11221ECA29}" type="parTrans" cxnId="{18C1F529-A426-45C8-8607-2B47A288A105}">
      <dgm:prSet/>
      <dgm:spPr/>
      <dgm:t>
        <a:bodyPr/>
        <a:lstStyle/>
        <a:p>
          <a:endParaRPr lang="ru-RU"/>
        </a:p>
      </dgm:t>
    </dgm:pt>
    <dgm:pt modelId="{032EA341-809A-4498-86B7-DE4A06AAD8E8}" type="sibTrans" cxnId="{18C1F529-A426-45C8-8607-2B47A288A105}">
      <dgm:prSet/>
      <dgm:spPr/>
      <dgm:t>
        <a:bodyPr/>
        <a:lstStyle/>
        <a:p>
          <a:endParaRPr lang="ru-RU"/>
        </a:p>
      </dgm:t>
    </dgm:pt>
    <dgm:pt modelId="{07E7B5BF-D2FA-4E76-A075-91D342309E52}">
      <dgm:prSet phldrT="[Текст]" custT="1"/>
      <dgm:spPr>
        <a:solidFill>
          <a:srgbClr val="CCCCFF"/>
        </a:solidFill>
        <a:ln>
          <a:solidFill>
            <a:srgbClr val="002060"/>
          </a:solidFill>
        </a:ln>
      </dgm:spPr>
      <dgm:t>
        <a:bodyPr/>
        <a:lstStyle/>
        <a:p>
          <a:r>
            <a:rPr lang="uk-UA" sz="2400" dirty="0" smtClean="0">
              <a:solidFill>
                <a:schemeClr val="tx1"/>
              </a:solidFill>
            </a:rPr>
            <a:t>Положення про внутрішню систему забезпечення окості освіти</a:t>
          </a:r>
          <a:endParaRPr lang="ru-RU" sz="2400" dirty="0">
            <a:solidFill>
              <a:schemeClr val="tx1"/>
            </a:solidFill>
          </a:endParaRPr>
        </a:p>
      </dgm:t>
    </dgm:pt>
    <dgm:pt modelId="{1466F3DB-5C53-483D-B55C-4B78598B96EB}" type="parTrans" cxnId="{56132A2F-DD41-4CC3-B853-3B826DC43A83}">
      <dgm:prSet/>
      <dgm:spPr/>
      <dgm:t>
        <a:bodyPr/>
        <a:lstStyle/>
        <a:p>
          <a:endParaRPr lang="ru-RU"/>
        </a:p>
      </dgm:t>
    </dgm:pt>
    <dgm:pt modelId="{BC801281-B72E-4277-92E4-AB1D6443ED65}" type="sibTrans" cxnId="{56132A2F-DD41-4CC3-B853-3B826DC43A83}">
      <dgm:prSet/>
      <dgm:spPr/>
      <dgm:t>
        <a:bodyPr/>
        <a:lstStyle/>
        <a:p>
          <a:endParaRPr lang="ru-RU"/>
        </a:p>
      </dgm:t>
    </dgm:pt>
    <dgm:pt modelId="{03460A89-78B5-4A28-B469-E969627EE825}">
      <dgm:prSet phldrT="[Текст]" custT="1"/>
      <dgm:spPr>
        <a:solidFill>
          <a:srgbClr val="CCCCFF"/>
        </a:solidFill>
        <a:ln>
          <a:solidFill>
            <a:srgbClr val="002060"/>
          </a:solidFill>
        </a:ln>
      </dgm:spPr>
      <dgm:t>
        <a:bodyPr/>
        <a:lstStyle/>
        <a:p>
          <a:r>
            <a:rPr lang="uk-UA" sz="2800" dirty="0" smtClean="0">
              <a:solidFill>
                <a:schemeClr val="tx1"/>
              </a:solidFill>
            </a:rPr>
            <a:t>Освітня програма закладу</a:t>
          </a:r>
          <a:endParaRPr lang="ru-RU" sz="2800" dirty="0">
            <a:solidFill>
              <a:schemeClr val="tx1"/>
            </a:solidFill>
          </a:endParaRPr>
        </a:p>
      </dgm:t>
    </dgm:pt>
    <dgm:pt modelId="{7AA75771-2548-47FA-A29A-5104DF1FAB5F}" type="parTrans" cxnId="{88403799-8071-4B91-8CBF-3A5B1AFE91AB}">
      <dgm:prSet/>
      <dgm:spPr/>
      <dgm:t>
        <a:bodyPr/>
        <a:lstStyle/>
        <a:p>
          <a:endParaRPr lang="ru-RU"/>
        </a:p>
      </dgm:t>
    </dgm:pt>
    <dgm:pt modelId="{9FC1274E-715F-47B5-94FF-E2DEF9C9CDF0}" type="sibTrans" cxnId="{88403799-8071-4B91-8CBF-3A5B1AFE91AB}">
      <dgm:prSet/>
      <dgm:spPr/>
      <dgm:t>
        <a:bodyPr/>
        <a:lstStyle/>
        <a:p>
          <a:endParaRPr lang="ru-RU"/>
        </a:p>
      </dgm:t>
    </dgm:pt>
    <dgm:pt modelId="{272E01D7-5EBE-448B-A1CB-909B3DF3D6C9}">
      <dgm:prSet custT="1"/>
      <dgm:spPr>
        <a:solidFill>
          <a:srgbClr val="CCCCFF"/>
        </a:solidFill>
        <a:ln>
          <a:solidFill>
            <a:srgbClr val="002060"/>
          </a:solidFill>
        </a:ln>
      </dgm:spPr>
      <dgm:t>
        <a:bodyPr/>
        <a:lstStyle/>
        <a:p>
          <a:r>
            <a:rPr lang="uk-UA" sz="2800" dirty="0" smtClean="0">
              <a:solidFill>
                <a:schemeClr val="tx1"/>
              </a:solidFill>
            </a:rPr>
            <a:t>Річний план роботи школи</a:t>
          </a:r>
          <a:endParaRPr lang="ru-RU" sz="2800" dirty="0">
            <a:solidFill>
              <a:schemeClr val="tx1"/>
            </a:solidFill>
          </a:endParaRPr>
        </a:p>
      </dgm:t>
    </dgm:pt>
    <dgm:pt modelId="{6B34D0AD-0157-4EF1-9CE7-5D62C7FBB2E8}" type="parTrans" cxnId="{2DDC67E4-AD3D-49D5-98CC-E12E57470000}">
      <dgm:prSet/>
      <dgm:spPr/>
      <dgm:t>
        <a:bodyPr/>
        <a:lstStyle/>
        <a:p>
          <a:endParaRPr lang="ru-RU"/>
        </a:p>
      </dgm:t>
    </dgm:pt>
    <dgm:pt modelId="{FDB85AFE-3948-41B8-9111-0652D1435CD7}" type="sibTrans" cxnId="{2DDC67E4-AD3D-49D5-98CC-E12E57470000}">
      <dgm:prSet/>
      <dgm:spPr/>
      <dgm:t>
        <a:bodyPr/>
        <a:lstStyle/>
        <a:p>
          <a:endParaRPr lang="ru-RU"/>
        </a:p>
      </dgm:t>
    </dgm:pt>
    <dgm:pt modelId="{25F494B1-EEE2-4472-B081-D8886DD647D0}" type="pres">
      <dgm:prSet presAssocID="{87ACF01D-E079-4F43-83C7-B56FE50C7A1E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4F43F40-3869-40AC-BAFB-91AEFFFAE6C0}" type="pres">
      <dgm:prSet presAssocID="{87ACF01D-E079-4F43-83C7-B56FE50C7A1E}" presName="cycle" presStyleCnt="0"/>
      <dgm:spPr/>
    </dgm:pt>
    <dgm:pt modelId="{53A4DD95-8DE4-43B2-A3E1-580C5ECF43EA}" type="pres">
      <dgm:prSet presAssocID="{7674B1CC-FD80-46DE-9C53-F70469CA5D17}" presName="nodeFirst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59A06F1-7121-4B38-9B1D-89A73857F09A}" type="pres">
      <dgm:prSet presAssocID="{032EA341-809A-4498-86B7-DE4A06AAD8E8}" presName="sibTransFirstNode" presStyleLbl="bgShp" presStyleIdx="0" presStyleCnt="1"/>
      <dgm:spPr/>
      <dgm:t>
        <a:bodyPr/>
        <a:lstStyle/>
        <a:p>
          <a:endParaRPr lang="ru-RU"/>
        </a:p>
      </dgm:t>
    </dgm:pt>
    <dgm:pt modelId="{62CD82AB-C597-42B9-B12C-C9365A854F05}" type="pres">
      <dgm:prSet presAssocID="{07E7B5BF-D2FA-4E76-A075-91D342309E52}" presName="nodeFollowingNodes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96BEA8B-A174-4D7F-89FA-0DE354B452C9}" type="pres">
      <dgm:prSet presAssocID="{03460A89-78B5-4A28-B469-E969627EE825}" presName="nodeFollowingNodes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B24A160-6645-4D33-925F-9B9B3E070184}" type="pres">
      <dgm:prSet presAssocID="{272E01D7-5EBE-448B-A1CB-909B3DF3D6C9}" presName="nodeFollowingNodes" presStyleLbl="node1" presStyleIdx="3" presStyleCnt="4" custRadScaleRad="101571" custRadScaleInc="121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E63DA67-8DB7-4299-9C0F-57EC853F9EFA}" type="presOf" srcId="{272E01D7-5EBE-448B-A1CB-909B3DF3D6C9}" destId="{CB24A160-6645-4D33-925F-9B9B3E070184}" srcOrd="0" destOrd="0" presId="urn:microsoft.com/office/officeart/2005/8/layout/cycle3"/>
    <dgm:cxn modelId="{43125EEA-BD36-4FBA-ADB8-5F3DD064153B}" type="presOf" srcId="{07E7B5BF-D2FA-4E76-A075-91D342309E52}" destId="{62CD82AB-C597-42B9-B12C-C9365A854F05}" srcOrd="0" destOrd="0" presId="urn:microsoft.com/office/officeart/2005/8/layout/cycle3"/>
    <dgm:cxn modelId="{74A296B9-8BCC-467F-9670-E876ABF6D92E}" type="presOf" srcId="{03460A89-78B5-4A28-B469-E969627EE825}" destId="{396BEA8B-A174-4D7F-89FA-0DE354B452C9}" srcOrd="0" destOrd="0" presId="urn:microsoft.com/office/officeart/2005/8/layout/cycle3"/>
    <dgm:cxn modelId="{2DDC67E4-AD3D-49D5-98CC-E12E57470000}" srcId="{87ACF01D-E079-4F43-83C7-B56FE50C7A1E}" destId="{272E01D7-5EBE-448B-A1CB-909B3DF3D6C9}" srcOrd="3" destOrd="0" parTransId="{6B34D0AD-0157-4EF1-9CE7-5D62C7FBB2E8}" sibTransId="{FDB85AFE-3948-41B8-9111-0652D1435CD7}"/>
    <dgm:cxn modelId="{CE96C674-86C0-4AEF-811D-35BE3877A1DC}" type="presOf" srcId="{032EA341-809A-4498-86B7-DE4A06AAD8E8}" destId="{A59A06F1-7121-4B38-9B1D-89A73857F09A}" srcOrd="0" destOrd="0" presId="urn:microsoft.com/office/officeart/2005/8/layout/cycle3"/>
    <dgm:cxn modelId="{18C1F529-A426-45C8-8607-2B47A288A105}" srcId="{87ACF01D-E079-4F43-83C7-B56FE50C7A1E}" destId="{7674B1CC-FD80-46DE-9C53-F70469CA5D17}" srcOrd="0" destOrd="0" parTransId="{AC551C0F-C91B-41D3-B349-4B11221ECA29}" sibTransId="{032EA341-809A-4498-86B7-DE4A06AAD8E8}"/>
    <dgm:cxn modelId="{88403799-8071-4B91-8CBF-3A5B1AFE91AB}" srcId="{87ACF01D-E079-4F43-83C7-B56FE50C7A1E}" destId="{03460A89-78B5-4A28-B469-E969627EE825}" srcOrd="2" destOrd="0" parTransId="{7AA75771-2548-47FA-A29A-5104DF1FAB5F}" sibTransId="{9FC1274E-715F-47B5-94FF-E2DEF9C9CDF0}"/>
    <dgm:cxn modelId="{D7F93710-78C2-4A6A-A5E7-CE6DB689B17E}" type="presOf" srcId="{87ACF01D-E079-4F43-83C7-B56FE50C7A1E}" destId="{25F494B1-EEE2-4472-B081-D8886DD647D0}" srcOrd="0" destOrd="0" presId="urn:microsoft.com/office/officeart/2005/8/layout/cycle3"/>
    <dgm:cxn modelId="{280E7A4F-E727-49AD-9B6C-7E798439990D}" type="presOf" srcId="{7674B1CC-FD80-46DE-9C53-F70469CA5D17}" destId="{53A4DD95-8DE4-43B2-A3E1-580C5ECF43EA}" srcOrd="0" destOrd="0" presId="urn:microsoft.com/office/officeart/2005/8/layout/cycle3"/>
    <dgm:cxn modelId="{56132A2F-DD41-4CC3-B853-3B826DC43A83}" srcId="{87ACF01D-E079-4F43-83C7-B56FE50C7A1E}" destId="{07E7B5BF-D2FA-4E76-A075-91D342309E52}" srcOrd="1" destOrd="0" parTransId="{1466F3DB-5C53-483D-B55C-4B78598B96EB}" sibTransId="{BC801281-B72E-4277-92E4-AB1D6443ED65}"/>
    <dgm:cxn modelId="{F29863B6-A85A-4C61-84C1-45CD59BF912F}" type="presParOf" srcId="{25F494B1-EEE2-4472-B081-D8886DD647D0}" destId="{54F43F40-3869-40AC-BAFB-91AEFFFAE6C0}" srcOrd="0" destOrd="0" presId="urn:microsoft.com/office/officeart/2005/8/layout/cycle3"/>
    <dgm:cxn modelId="{410FF429-F140-45B8-9215-A2C0AC95CC57}" type="presParOf" srcId="{54F43F40-3869-40AC-BAFB-91AEFFFAE6C0}" destId="{53A4DD95-8DE4-43B2-A3E1-580C5ECF43EA}" srcOrd="0" destOrd="0" presId="urn:microsoft.com/office/officeart/2005/8/layout/cycle3"/>
    <dgm:cxn modelId="{0D3A49A6-053D-4713-AFEA-71BACAD304EC}" type="presParOf" srcId="{54F43F40-3869-40AC-BAFB-91AEFFFAE6C0}" destId="{A59A06F1-7121-4B38-9B1D-89A73857F09A}" srcOrd="1" destOrd="0" presId="urn:microsoft.com/office/officeart/2005/8/layout/cycle3"/>
    <dgm:cxn modelId="{95E9A037-5B21-4C55-9FDB-A6F4565744AA}" type="presParOf" srcId="{54F43F40-3869-40AC-BAFB-91AEFFFAE6C0}" destId="{62CD82AB-C597-42B9-B12C-C9365A854F05}" srcOrd="2" destOrd="0" presId="urn:microsoft.com/office/officeart/2005/8/layout/cycle3"/>
    <dgm:cxn modelId="{1AF44B2F-7A72-46CA-B775-C8D3977D5673}" type="presParOf" srcId="{54F43F40-3869-40AC-BAFB-91AEFFFAE6C0}" destId="{396BEA8B-A174-4D7F-89FA-0DE354B452C9}" srcOrd="3" destOrd="0" presId="urn:microsoft.com/office/officeart/2005/8/layout/cycle3"/>
    <dgm:cxn modelId="{73975052-88FE-46F2-B2F4-EF2F6FB52BA7}" type="presParOf" srcId="{54F43F40-3869-40AC-BAFB-91AEFFFAE6C0}" destId="{CB24A160-6645-4D33-925F-9B9B3E070184}" srcOrd="4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D7DB778-4A09-4627-90FD-D7565D596E40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1E8FC9C-3C7C-412D-9A73-0FF9129123C8}">
      <dgm:prSet phldrT="[Текст]" custT="1"/>
      <dgm:spPr>
        <a:noFill/>
        <a:ln>
          <a:solidFill>
            <a:srgbClr val="002060"/>
          </a:solidFill>
        </a:ln>
      </dgm:spPr>
      <dgm:t>
        <a:bodyPr/>
        <a:lstStyle/>
        <a:p>
          <a:r>
            <a:rPr lang="ru-RU" sz="2400" b="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Розробляється</a:t>
          </a:r>
          <a:r>
            <a:rPr lang="ru-RU" sz="2400" b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b="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керівником</a:t>
          </a:r>
          <a:r>
            <a:rPr lang="ru-RU" sz="2400" b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закладу </a:t>
          </a:r>
          <a:r>
            <a:rPr lang="ru-RU" sz="2400" b="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освіти</a:t>
          </a:r>
          <a:r>
            <a:rPr lang="ru-RU" sz="2400" b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uk-UA" sz="2400" b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endParaRPr lang="ru-RU" sz="2400" b="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C8D7BE6C-F514-42D1-BDC0-02E1E8ED4BF1}" type="parTrans" cxnId="{3458B0C8-2464-4544-B0F1-18A4926F3A1E}">
      <dgm:prSet/>
      <dgm:spPr/>
      <dgm:t>
        <a:bodyPr/>
        <a:lstStyle/>
        <a:p>
          <a:endParaRPr lang="ru-RU"/>
        </a:p>
      </dgm:t>
    </dgm:pt>
    <dgm:pt modelId="{E29946C6-84FC-4753-B9F3-C29BA4F95B52}" type="sibTrans" cxnId="{3458B0C8-2464-4544-B0F1-18A4926F3A1E}">
      <dgm:prSet/>
      <dgm:spPr/>
      <dgm:t>
        <a:bodyPr/>
        <a:lstStyle/>
        <a:p>
          <a:endParaRPr lang="ru-RU"/>
        </a:p>
      </dgm:t>
    </dgm:pt>
    <dgm:pt modelId="{BC7A8862-9340-4623-B7A1-53BF217E129C}">
      <dgm:prSet phldrT="[Текст]" custT="1"/>
      <dgm:spPr>
        <a:solidFill>
          <a:schemeClr val="bg1"/>
        </a:solidFill>
        <a:ln>
          <a:solidFill>
            <a:srgbClr val="002060"/>
          </a:solidFill>
        </a:ln>
      </dgm:spPr>
      <dgm:t>
        <a:bodyPr/>
        <a:lstStyle/>
        <a:p>
          <a:r>
            <a:rPr lang="uk-UA" sz="2400" b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Враховуються пропозиції педагогічної, піклувальної, батьківської, учнівської ради </a:t>
          </a:r>
          <a:endParaRPr lang="ru-RU" sz="2400" b="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6F25B9CE-59F4-4A76-973C-CB1FDD460197}" type="parTrans" cxnId="{C093070A-6A58-42D4-A616-BD28A98D3E3A}">
      <dgm:prSet/>
      <dgm:spPr/>
      <dgm:t>
        <a:bodyPr/>
        <a:lstStyle/>
        <a:p>
          <a:endParaRPr lang="ru-RU"/>
        </a:p>
      </dgm:t>
    </dgm:pt>
    <dgm:pt modelId="{0A53FE35-5BF1-4D00-941F-B4E414C8DF04}" type="sibTrans" cxnId="{C093070A-6A58-42D4-A616-BD28A98D3E3A}">
      <dgm:prSet/>
      <dgm:spPr/>
      <dgm:t>
        <a:bodyPr/>
        <a:lstStyle/>
        <a:p>
          <a:endParaRPr lang="ru-RU"/>
        </a:p>
      </dgm:t>
    </dgm:pt>
    <dgm:pt modelId="{C41D9201-78DD-489D-8FD8-6F79A43031FB}">
      <dgm:prSet custT="1"/>
      <dgm:spPr>
        <a:solidFill>
          <a:schemeClr val="bg1"/>
        </a:solidFill>
        <a:ln>
          <a:solidFill>
            <a:srgbClr val="002060"/>
          </a:solidFill>
        </a:ln>
      </dgm:spPr>
      <dgm:t>
        <a:bodyPr/>
        <a:lstStyle/>
        <a:p>
          <a:r>
            <a:rPr lang="uk-UA" sz="2400" b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Ухвалюється рішенням педагогічної ради</a:t>
          </a:r>
          <a:endParaRPr lang="ru-RU" sz="2400" b="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B9114252-C48E-4943-ACB2-0E417D28A432}" type="parTrans" cxnId="{0C6F8ACF-6D80-49E8-80C4-6092089CA5A9}">
      <dgm:prSet/>
      <dgm:spPr/>
      <dgm:t>
        <a:bodyPr/>
        <a:lstStyle/>
        <a:p>
          <a:endParaRPr lang="ru-RU"/>
        </a:p>
      </dgm:t>
    </dgm:pt>
    <dgm:pt modelId="{9E80F2D4-6757-4B04-8283-D0812BB7D561}" type="sibTrans" cxnId="{0C6F8ACF-6D80-49E8-80C4-6092089CA5A9}">
      <dgm:prSet/>
      <dgm:spPr/>
      <dgm:t>
        <a:bodyPr/>
        <a:lstStyle/>
        <a:p>
          <a:endParaRPr lang="ru-RU"/>
        </a:p>
      </dgm:t>
    </dgm:pt>
    <dgm:pt modelId="{E2A10AFA-87E2-47BE-BC27-3376318ECEA4}">
      <dgm:prSet custT="1"/>
      <dgm:spPr>
        <a:solidFill>
          <a:schemeClr val="bg1"/>
        </a:solidFill>
        <a:ln>
          <a:solidFill>
            <a:srgbClr val="002060"/>
          </a:solidFill>
        </a:ln>
      </dgm:spPr>
      <dgm:t>
        <a:bodyPr/>
        <a:lstStyle/>
        <a:p>
          <a:r>
            <a:rPr lang="uk-UA" sz="2400" b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Оприлюднюється на сайті</a:t>
          </a:r>
        </a:p>
      </dgm:t>
    </dgm:pt>
    <dgm:pt modelId="{1BD5C720-35A6-4FDE-87D3-92B3DE55D2C4}" type="parTrans" cxnId="{ED14156B-4A1F-4F09-970B-0485E5E9F7DB}">
      <dgm:prSet/>
      <dgm:spPr/>
      <dgm:t>
        <a:bodyPr/>
        <a:lstStyle/>
        <a:p>
          <a:endParaRPr lang="ru-RU"/>
        </a:p>
      </dgm:t>
    </dgm:pt>
    <dgm:pt modelId="{E05E1C50-23FA-4142-9276-6F944F62F146}" type="sibTrans" cxnId="{ED14156B-4A1F-4F09-970B-0485E5E9F7DB}">
      <dgm:prSet/>
      <dgm:spPr/>
      <dgm:t>
        <a:bodyPr/>
        <a:lstStyle/>
        <a:p>
          <a:endParaRPr lang="ru-RU"/>
        </a:p>
      </dgm:t>
    </dgm:pt>
    <dgm:pt modelId="{97CADFE5-D72B-4CD2-8E81-95EDFA378B2C}">
      <dgm:prSet custT="1"/>
      <dgm:spPr>
        <a:solidFill>
          <a:schemeClr val="bg1"/>
        </a:solidFill>
        <a:ln>
          <a:solidFill>
            <a:srgbClr val="002060"/>
          </a:solidFill>
        </a:ln>
      </dgm:spPr>
      <dgm:t>
        <a:bodyPr/>
        <a:lstStyle/>
        <a:p>
          <a:r>
            <a:rPr lang="uk-UA" sz="2400" b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Щорічно керівник звітує про виконання стратегічних завдань</a:t>
          </a:r>
          <a:endParaRPr lang="ru-RU" sz="2400" b="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0FFB28FC-923C-4E71-A7CB-9044336B9CE9}" type="parTrans" cxnId="{06527165-8267-45FA-A0FA-88BBE518CBC2}">
      <dgm:prSet/>
      <dgm:spPr/>
      <dgm:t>
        <a:bodyPr/>
        <a:lstStyle/>
        <a:p>
          <a:endParaRPr lang="ru-RU"/>
        </a:p>
      </dgm:t>
    </dgm:pt>
    <dgm:pt modelId="{E33F53C9-9C1A-4CC1-9695-966D642AD502}" type="sibTrans" cxnId="{06527165-8267-45FA-A0FA-88BBE518CBC2}">
      <dgm:prSet/>
      <dgm:spPr/>
      <dgm:t>
        <a:bodyPr/>
        <a:lstStyle/>
        <a:p>
          <a:endParaRPr lang="ru-RU"/>
        </a:p>
      </dgm:t>
    </dgm:pt>
    <dgm:pt modelId="{5A3265F4-AB18-43F6-A07F-E0F3C78D5463}">
      <dgm:prSet custT="1"/>
      <dgm:spPr>
        <a:solidFill>
          <a:schemeClr val="bg1"/>
        </a:solidFill>
        <a:ln>
          <a:solidFill>
            <a:srgbClr val="002060"/>
          </a:solidFill>
        </a:ln>
      </dgm:spPr>
      <dgm:t>
        <a:bodyPr/>
        <a:lstStyle/>
        <a:p>
          <a:r>
            <a:rPr lang="uk-UA" sz="2400" b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Затверджується загальними зборами трудового колективу </a:t>
          </a:r>
          <a:endParaRPr lang="ru-RU" sz="2400" dirty="0"/>
        </a:p>
      </dgm:t>
    </dgm:pt>
    <dgm:pt modelId="{531D1C2C-C92E-4504-AA77-A2EBEA8E4859}" type="parTrans" cxnId="{F4C66657-2DE0-4958-96ED-644AB32430A6}">
      <dgm:prSet/>
      <dgm:spPr/>
      <dgm:t>
        <a:bodyPr/>
        <a:lstStyle/>
        <a:p>
          <a:endParaRPr lang="ru-RU"/>
        </a:p>
      </dgm:t>
    </dgm:pt>
    <dgm:pt modelId="{A44FA4A9-88EB-4DB7-AE85-B672871C3F48}" type="sibTrans" cxnId="{F4C66657-2DE0-4958-96ED-644AB32430A6}">
      <dgm:prSet/>
      <dgm:spPr/>
      <dgm:t>
        <a:bodyPr/>
        <a:lstStyle/>
        <a:p>
          <a:endParaRPr lang="ru-RU"/>
        </a:p>
      </dgm:t>
    </dgm:pt>
    <dgm:pt modelId="{B9804F5F-76BF-45CF-BEDF-F8A02E57E911}">
      <dgm:prSet custT="1"/>
      <dgm:spPr>
        <a:solidFill>
          <a:schemeClr val="bg1"/>
        </a:solidFill>
        <a:ln>
          <a:solidFill>
            <a:srgbClr val="002060"/>
          </a:solidFill>
        </a:ln>
      </dgm:spPr>
      <dgm:t>
        <a:bodyPr/>
        <a:lstStyle/>
        <a:p>
          <a:r>
            <a:rPr lang="uk-UA" sz="2400" b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Погоджується засновником</a:t>
          </a:r>
          <a:endParaRPr lang="ru-RU" sz="2400" dirty="0"/>
        </a:p>
      </dgm:t>
    </dgm:pt>
    <dgm:pt modelId="{C7D1DDDD-7EE3-4D9B-9655-28C48B9F8037}" type="parTrans" cxnId="{A92680EA-D35A-46AF-BF96-96F0071E49D8}">
      <dgm:prSet/>
      <dgm:spPr/>
      <dgm:t>
        <a:bodyPr/>
        <a:lstStyle/>
        <a:p>
          <a:endParaRPr lang="ru-RU"/>
        </a:p>
      </dgm:t>
    </dgm:pt>
    <dgm:pt modelId="{8027BBF5-32D9-44FC-B16B-A185C653E61A}" type="sibTrans" cxnId="{A92680EA-D35A-46AF-BF96-96F0071E49D8}">
      <dgm:prSet/>
      <dgm:spPr/>
      <dgm:t>
        <a:bodyPr/>
        <a:lstStyle/>
        <a:p>
          <a:endParaRPr lang="ru-RU"/>
        </a:p>
      </dgm:t>
    </dgm:pt>
    <dgm:pt modelId="{E49891F1-7ACD-4093-89AC-94A88F26259C}" type="pres">
      <dgm:prSet presAssocID="{7D7DB778-4A09-4627-90FD-D7565D596E40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35FEEF6-B045-494D-BD23-90EF52B7DD9E}" type="pres">
      <dgm:prSet presAssocID="{61E8FC9C-3C7C-412D-9A73-0FF9129123C8}" presName="parentLin" presStyleCnt="0"/>
      <dgm:spPr/>
    </dgm:pt>
    <dgm:pt modelId="{1DAFE7CF-01D6-4816-A5AF-A8DE1011B816}" type="pres">
      <dgm:prSet presAssocID="{61E8FC9C-3C7C-412D-9A73-0FF9129123C8}" presName="parentLeftMargin" presStyleLbl="node1" presStyleIdx="0" presStyleCnt="7"/>
      <dgm:spPr/>
      <dgm:t>
        <a:bodyPr/>
        <a:lstStyle/>
        <a:p>
          <a:endParaRPr lang="ru-RU"/>
        </a:p>
      </dgm:t>
    </dgm:pt>
    <dgm:pt modelId="{7C5C7CF0-D097-4658-94F3-0EC969685B96}" type="pres">
      <dgm:prSet presAssocID="{61E8FC9C-3C7C-412D-9A73-0FF9129123C8}" presName="parentText" presStyleLbl="node1" presStyleIdx="0" presStyleCnt="7" custScaleX="138830" custScaleY="16401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5E12FBA-891A-4DFC-A6B5-73A23DD34FB6}" type="pres">
      <dgm:prSet presAssocID="{61E8FC9C-3C7C-412D-9A73-0FF9129123C8}" presName="negativeSpace" presStyleCnt="0"/>
      <dgm:spPr/>
    </dgm:pt>
    <dgm:pt modelId="{E86E4F8A-73E9-49E8-9209-AF74F3F22039}" type="pres">
      <dgm:prSet presAssocID="{61E8FC9C-3C7C-412D-9A73-0FF9129123C8}" presName="childText" presStyleLbl="conFgAcc1" presStyleIdx="0" presStyleCnt="7">
        <dgm:presLayoutVars>
          <dgm:bulletEnabled val="1"/>
        </dgm:presLayoutVars>
      </dgm:prSet>
      <dgm:spPr>
        <a:solidFill>
          <a:srgbClr val="D1DCEF">
            <a:alpha val="89804"/>
          </a:srgbClr>
        </a:solidFill>
        <a:ln>
          <a:solidFill>
            <a:srgbClr val="002060"/>
          </a:solidFill>
        </a:ln>
      </dgm:spPr>
    </dgm:pt>
    <dgm:pt modelId="{A9F626E0-FA7E-41E4-A1BE-D7EED71DD815}" type="pres">
      <dgm:prSet presAssocID="{E29946C6-84FC-4753-B9F3-C29BA4F95B52}" presName="spaceBetweenRectangles" presStyleCnt="0"/>
      <dgm:spPr/>
    </dgm:pt>
    <dgm:pt modelId="{4ACE9DFA-FE6A-461A-856E-57FB6E759328}" type="pres">
      <dgm:prSet presAssocID="{BC7A8862-9340-4623-B7A1-53BF217E129C}" presName="parentLin" presStyleCnt="0"/>
      <dgm:spPr/>
    </dgm:pt>
    <dgm:pt modelId="{773DCCAA-5DBF-492B-B5D5-4B0ED7D917E6}" type="pres">
      <dgm:prSet presAssocID="{BC7A8862-9340-4623-B7A1-53BF217E129C}" presName="parentLeftMargin" presStyleLbl="node1" presStyleIdx="0" presStyleCnt="7"/>
      <dgm:spPr/>
      <dgm:t>
        <a:bodyPr/>
        <a:lstStyle/>
        <a:p>
          <a:endParaRPr lang="ru-RU"/>
        </a:p>
      </dgm:t>
    </dgm:pt>
    <dgm:pt modelId="{2C326653-9311-437E-AA3E-BD74DFC3F062}" type="pres">
      <dgm:prSet presAssocID="{BC7A8862-9340-4623-B7A1-53BF217E129C}" presName="parentText" presStyleLbl="node1" presStyleIdx="1" presStyleCnt="7" custScaleX="142857" custScaleY="16007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C029701-C09E-449E-93DA-8FB74F1A1149}" type="pres">
      <dgm:prSet presAssocID="{BC7A8862-9340-4623-B7A1-53BF217E129C}" presName="negativeSpace" presStyleCnt="0"/>
      <dgm:spPr/>
    </dgm:pt>
    <dgm:pt modelId="{ADE221FB-74FC-48F3-812C-48E8A303A7E7}" type="pres">
      <dgm:prSet presAssocID="{BC7A8862-9340-4623-B7A1-53BF217E129C}" presName="childText" presStyleLbl="conFgAcc1" presStyleIdx="1" presStyleCnt="7">
        <dgm:presLayoutVars>
          <dgm:bulletEnabled val="1"/>
        </dgm:presLayoutVars>
      </dgm:prSet>
      <dgm:spPr>
        <a:solidFill>
          <a:srgbClr val="D1DCEF">
            <a:alpha val="90000"/>
          </a:srgbClr>
        </a:solidFill>
      </dgm:spPr>
    </dgm:pt>
    <dgm:pt modelId="{0B859FE0-55FE-4623-8104-CDFED9A047EF}" type="pres">
      <dgm:prSet presAssocID="{0A53FE35-5BF1-4D00-941F-B4E414C8DF04}" presName="spaceBetweenRectangles" presStyleCnt="0"/>
      <dgm:spPr/>
    </dgm:pt>
    <dgm:pt modelId="{3BCD423B-A34B-467D-B5D9-0EC10183897F}" type="pres">
      <dgm:prSet presAssocID="{C41D9201-78DD-489D-8FD8-6F79A43031FB}" presName="parentLin" presStyleCnt="0"/>
      <dgm:spPr/>
    </dgm:pt>
    <dgm:pt modelId="{7008CF27-8C0D-469A-8F5F-9BD56D2F6E39}" type="pres">
      <dgm:prSet presAssocID="{C41D9201-78DD-489D-8FD8-6F79A43031FB}" presName="parentLeftMargin" presStyleLbl="node1" presStyleIdx="1" presStyleCnt="7"/>
      <dgm:spPr/>
      <dgm:t>
        <a:bodyPr/>
        <a:lstStyle/>
        <a:p>
          <a:endParaRPr lang="ru-RU"/>
        </a:p>
      </dgm:t>
    </dgm:pt>
    <dgm:pt modelId="{6593D8D1-99C4-4CEE-BE33-C50CD36F0DC8}" type="pres">
      <dgm:prSet presAssocID="{C41D9201-78DD-489D-8FD8-6F79A43031FB}" presName="parentText" presStyleLbl="node1" presStyleIdx="2" presStyleCnt="7" custScaleX="104162" custScaleY="5800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2579680-E534-4FF9-B0C6-CF2A4C83F424}" type="pres">
      <dgm:prSet presAssocID="{C41D9201-78DD-489D-8FD8-6F79A43031FB}" presName="negativeSpace" presStyleCnt="0"/>
      <dgm:spPr/>
    </dgm:pt>
    <dgm:pt modelId="{2CD3ABF1-C54D-468A-A4F9-A0D5DC26053F}" type="pres">
      <dgm:prSet presAssocID="{C41D9201-78DD-489D-8FD8-6F79A43031FB}" presName="childText" presStyleLbl="conFgAcc1" presStyleIdx="2" presStyleCnt="7">
        <dgm:presLayoutVars>
          <dgm:bulletEnabled val="1"/>
        </dgm:presLayoutVars>
      </dgm:prSet>
      <dgm:spPr>
        <a:solidFill>
          <a:srgbClr val="D1DCEF">
            <a:alpha val="90000"/>
          </a:srgbClr>
        </a:solidFill>
      </dgm:spPr>
    </dgm:pt>
    <dgm:pt modelId="{43139ECB-43E1-4C40-A117-CBEDA1270406}" type="pres">
      <dgm:prSet presAssocID="{9E80F2D4-6757-4B04-8283-D0812BB7D561}" presName="spaceBetweenRectangles" presStyleCnt="0"/>
      <dgm:spPr/>
    </dgm:pt>
    <dgm:pt modelId="{3C97DBC8-0B0C-4A38-9CB7-5EE4BF1A5E1A}" type="pres">
      <dgm:prSet presAssocID="{5A3265F4-AB18-43F6-A07F-E0F3C78D5463}" presName="parentLin" presStyleCnt="0"/>
      <dgm:spPr/>
    </dgm:pt>
    <dgm:pt modelId="{40B755CF-0271-4C25-BC73-954BB4CA5DF6}" type="pres">
      <dgm:prSet presAssocID="{5A3265F4-AB18-43F6-A07F-E0F3C78D5463}" presName="parentLeftMargin" presStyleLbl="node1" presStyleIdx="2" presStyleCnt="7"/>
      <dgm:spPr/>
      <dgm:t>
        <a:bodyPr/>
        <a:lstStyle/>
        <a:p>
          <a:endParaRPr lang="ru-RU"/>
        </a:p>
      </dgm:t>
    </dgm:pt>
    <dgm:pt modelId="{8E5FE3CB-71B5-4C67-9B88-A44A1E25F9AE}" type="pres">
      <dgm:prSet presAssocID="{5A3265F4-AB18-43F6-A07F-E0F3C78D5463}" presName="parentText" presStyleLbl="node1" presStyleIdx="3" presStyleCnt="7" custScaleX="13883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E83B306-42F9-4F6A-96AD-61214AF28F70}" type="pres">
      <dgm:prSet presAssocID="{5A3265F4-AB18-43F6-A07F-E0F3C78D5463}" presName="negativeSpace" presStyleCnt="0"/>
      <dgm:spPr/>
    </dgm:pt>
    <dgm:pt modelId="{8CD120CE-1F77-460B-9151-D2A7892B237E}" type="pres">
      <dgm:prSet presAssocID="{5A3265F4-AB18-43F6-A07F-E0F3C78D5463}" presName="childText" presStyleLbl="conFgAcc1" presStyleIdx="3" presStyleCnt="7">
        <dgm:presLayoutVars>
          <dgm:bulletEnabled val="1"/>
        </dgm:presLayoutVars>
      </dgm:prSet>
      <dgm:spPr>
        <a:solidFill>
          <a:srgbClr val="D1DCEF">
            <a:alpha val="90000"/>
          </a:srgbClr>
        </a:solidFill>
      </dgm:spPr>
    </dgm:pt>
    <dgm:pt modelId="{3F283C63-D493-4BE7-85C3-493AA55DB6AD}" type="pres">
      <dgm:prSet presAssocID="{A44FA4A9-88EB-4DB7-AE85-B672871C3F48}" presName="spaceBetweenRectangles" presStyleCnt="0"/>
      <dgm:spPr/>
    </dgm:pt>
    <dgm:pt modelId="{00263297-856D-473A-9CDE-2F476057BB87}" type="pres">
      <dgm:prSet presAssocID="{B9804F5F-76BF-45CF-BEDF-F8A02E57E911}" presName="parentLin" presStyleCnt="0"/>
      <dgm:spPr/>
    </dgm:pt>
    <dgm:pt modelId="{198201CC-1CC9-4FF2-AB48-BC8301C4CDB2}" type="pres">
      <dgm:prSet presAssocID="{B9804F5F-76BF-45CF-BEDF-F8A02E57E911}" presName="parentLeftMargin" presStyleLbl="node1" presStyleIdx="3" presStyleCnt="7"/>
      <dgm:spPr/>
      <dgm:t>
        <a:bodyPr/>
        <a:lstStyle/>
        <a:p>
          <a:endParaRPr lang="ru-RU"/>
        </a:p>
      </dgm:t>
    </dgm:pt>
    <dgm:pt modelId="{11A88984-1274-49EA-B842-603D9AAE9526}" type="pres">
      <dgm:prSet presAssocID="{B9804F5F-76BF-45CF-BEDF-F8A02E57E911}" presName="parentText" presStyleLbl="node1" presStyleIdx="4" presStyleCnt="7" custScaleX="13883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89F8720-D38F-4B7F-9B89-9A69E38EA189}" type="pres">
      <dgm:prSet presAssocID="{B9804F5F-76BF-45CF-BEDF-F8A02E57E911}" presName="negativeSpace" presStyleCnt="0"/>
      <dgm:spPr/>
    </dgm:pt>
    <dgm:pt modelId="{31D4D577-4674-4EB9-A657-94D91E3C222B}" type="pres">
      <dgm:prSet presAssocID="{B9804F5F-76BF-45CF-BEDF-F8A02E57E911}" presName="childText" presStyleLbl="conFgAcc1" presStyleIdx="4" presStyleCnt="7">
        <dgm:presLayoutVars>
          <dgm:bulletEnabled val="1"/>
        </dgm:presLayoutVars>
      </dgm:prSet>
      <dgm:spPr>
        <a:solidFill>
          <a:srgbClr val="D1DCEF">
            <a:alpha val="90000"/>
          </a:srgbClr>
        </a:solidFill>
      </dgm:spPr>
    </dgm:pt>
    <dgm:pt modelId="{51937F3E-1B88-4946-AFBA-9B9D622198DD}" type="pres">
      <dgm:prSet presAssocID="{8027BBF5-32D9-44FC-B16B-A185C653E61A}" presName="spaceBetweenRectangles" presStyleCnt="0"/>
      <dgm:spPr/>
    </dgm:pt>
    <dgm:pt modelId="{4BBBB2A9-768A-4ED9-A7A8-6F52200231D6}" type="pres">
      <dgm:prSet presAssocID="{E2A10AFA-87E2-47BE-BC27-3376318ECEA4}" presName="parentLin" presStyleCnt="0"/>
      <dgm:spPr/>
    </dgm:pt>
    <dgm:pt modelId="{5A0F331B-D739-4EB3-8A8C-B53237128E24}" type="pres">
      <dgm:prSet presAssocID="{E2A10AFA-87E2-47BE-BC27-3376318ECEA4}" presName="parentLeftMargin" presStyleLbl="node1" presStyleIdx="4" presStyleCnt="7"/>
      <dgm:spPr/>
      <dgm:t>
        <a:bodyPr/>
        <a:lstStyle/>
        <a:p>
          <a:endParaRPr lang="ru-RU"/>
        </a:p>
      </dgm:t>
    </dgm:pt>
    <dgm:pt modelId="{C942C1F6-C9EF-4ADD-94BC-11C98170B72C}" type="pres">
      <dgm:prSet presAssocID="{E2A10AFA-87E2-47BE-BC27-3376318ECEA4}" presName="parentText" presStyleLbl="node1" presStyleIdx="5" presStyleCnt="7" custScaleX="13883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9E4C481-CD04-45D4-9CBD-DF6FC4BB369E}" type="pres">
      <dgm:prSet presAssocID="{E2A10AFA-87E2-47BE-BC27-3376318ECEA4}" presName="negativeSpace" presStyleCnt="0"/>
      <dgm:spPr/>
    </dgm:pt>
    <dgm:pt modelId="{14CF6438-6E55-4AFA-B810-A42E976933EF}" type="pres">
      <dgm:prSet presAssocID="{E2A10AFA-87E2-47BE-BC27-3376318ECEA4}" presName="childText" presStyleLbl="conFgAcc1" presStyleIdx="5" presStyleCnt="7">
        <dgm:presLayoutVars>
          <dgm:bulletEnabled val="1"/>
        </dgm:presLayoutVars>
      </dgm:prSet>
      <dgm:spPr>
        <a:solidFill>
          <a:srgbClr val="D1DCEF">
            <a:alpha val="90000"/>
          </a:srgbClr>
        </a:solidFill>
      </dgm:spPr>
    </dgm:pt>
    <dgm:pt modelId="{894DA672-4016-4C1E-9535-48B25D7F7812}" type="pres">
      <dgm:prSet presAssocID="{E05E1C50-23FA-4142-9276-6F944F62F146}" presName="spaceBetweenRectangles" presStyleCnt="0"/>
      <dgm:spPr/>
    </dgm:pt>
    <dgm:pt modelId="{5CED5B92-1D36-468B-A2A2-A7CC492529B2}" type="pres">
      <dgm:prSet presAssocID="{97CADFE5-D72B-4CD2-8E81-95EDFA378B2C}" presName="parentLin" presStyleCnt="0"/>
      <dgm:spPr/>
    </dgm:pt>
    <dgm:pt modelId="{F5401CA3-8982-446A-B2F4-62B443B924DD}" type="pres">
      <dgm:prSet presAssocID="{97CADFE5-D72B-4CD2-8E81-95EDFA378B2C}" presName="parentLeftMargin" presStyleLbl="node1" presStyleIdx="5" presStyleCnt="7"/>
      <dgm:spPr/>
      <dgm:t>
        <a:bodyPr/>
        <a:lstStyle/>
        <a:p>
          <a:endParaRPr lang="ru-RU"/>
        </a:p>
      </dgm:t>
    </dgm:pt>
    <dgm:pt modelId="{951606A8-C81E-445D-A37C-C0047F88BF9A}" type="pres">
      <dgm:prSet presAssocID="{97CADFE5-D72B-4CD2-8E81-95EDFA378B2C}" presName="parentText" presStyleLbl="node1" presStyleIdx="6" presStyleCnt="7" custScaleX="142857" custScaleY="9362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D58195B-28F4-4E98-9DD5-9B42BDE5C8D0}" type="pres">
      <dgm:prSet presAssocID="{97CADFE5-D72B-4CD2-8E81-95EDFA378B2C}" presName="negativeSpace" presStyleCnt="0"/>
      <dgm:spPr/>
    </dgm:pt>
    <dgm:pt modelId="{404100FD-BE62-4492-87BA-C721CF9F04C2}" type="pres">
      <dgm:prSet presAssocID="{97CADFE5-D72B-4CD2-8E81-95EDFA378B2C}" presName="childText" presStyleLbl="conFgAcc1" presStyleIdx="6" presStyleCnt="7" custScaleY="51796">
        <dgm:presLayoutVars>
          <dgm:bulletEnabled val="1"/>
        </dgm:presLayoutVars>
      </dgm:prSet>
      <dgm:spPr>
        <a:solidFill>
          <a:srgbClr val="D1DCEF">
            <a:alpha val="90000"/>
          </a:srgbClr>
        </a:solidFill>
      </dgm:spPr>
    </dgm:pt>
  </dgm:ptLst>
  <dgm:cxnLst>
    <dgm:cxn modelId="{82817701-9E28-4B99-A8F2-F60AFA30F285}" type="presOf" srcId="{61E8FC9C-3C7C-412D-9A73-0FF9129123C8}" destId="{1DAFE7CF-01D6-4816-A5AF-A8DE1011B816}" srcOrd="0" destOrd="0" presId="urn:microsoft.com/office/officeart/2005/8/layout/list1"/>
    <dgm:cxn modelId="{C093070A-6A58-42D4-A616-BD28A98D3E3A}" srcId="{7D7DB778-4A09-4627-90FD-D7565D596E40}" destId="{BC7A8862-9340-4623-B7A1-53BF217E129C}" srcOrd="1" destOrd="0" parTransId="{6F25B9CE-59F4-4A76-973C-CB1FDD460197}" sibTransId="{0A53FE35-5BF1-4D00-941F-B4E414C8DF04}"/>
    <dgm:cxn modelId="{ED14156B-4A1F-4F09-970B-0485E5E9F7DB}" srcId="{7D7DB778-4A09-4627-90FD-D7565D596E40}" destId="{E2A10AFA-87E2-47BE-BC27-3376318ECEA4}" srcOrd="5" destOrd="0" parTransId="{1BD5C720-35A6-4FDE-87D3-92B3DE55D2C4}" sibTransId="{E05E1C50-23FA-4142-9276-6F944F62F146}"/>
    <dgm:cxn modelId="{F4C66657-2DE0-4958-96ED-644AB32430A6}" srcId="{7D7DB778-4A09-4627-90FD-D7565D596E40}" destId="{5A3265F4-AB18-43F6-A07F-E0F3C78D5463}" srcOrd="3" destOrd="0" parTransId="{531D1C2C-C92E-4504-AA77-A2EBEA8E4859}" sibTransId="{A44FA4A9-88EB-4DB7-AE85-B672871C3F48}"/>
    <dgm:cxn modelId="{A92680EA-D35A-46AF-BF96-96F0071E49D8}" srcId="{7D7DB778-4A09-4627-90FD-D7565D596E40}" destId="{B9804F5F-76BF-45CF-BEDF-F8A02E57E911}" srcOrd="4" destOrd="0" parTransId="{C7D1DDDD-7EE3-4D9B-9655-28C48B9F8037}" sibTransId="{8027BBF5-32D9-44FC-B16B-A185C653E61A}"/>
    <dgm:cxn modelId="{592995EE-DD46-465D-8E28-3EC8AD03135F}" type="presOf" srcId="{7D7DB778-4A09-4627-90FD-D7565D596E40}" destId="{E49891F1-7ACD-4093-89AC-94A88F26259C}" srcOrd="0" destOrd="0" presId="urn:microsoft.com/office/officeart/2005/8/layout/list1"/>
    <dgm:cxn modelId="{C35C0D95-7F74-40F7-9CF1-CEF6993C2C8C}" type="presOf" srcId="{BC7A8862-9340-4623-B7A1-53BF217E129C}" destId="{773DCCAA-5DBF-492B-B5D5-4B0ED7D917E6}" srcOrd="0" destOrd="0" presId="urn:microsoft.com/office/officeart/2005/8/layout/list1"/>
    <dgm:cxn modelId="{192B4A38-468C-493F-AA9C-7A120EB8DC97}" type="presOf" srcId="{B9804F5F-76BF-45CF-BEDF-F8A02E57E911}" destId="{198201CC-1CC9-4FF2-AB48-BC8301C4CDB2}" srcOrd="0" destOrd="0" presId="urn:microsoft.com/office/officeart/2005/8/layout/list1"/>
    <dgm:cxn modelId="{A01E362F-F5E7-4D6E-B378-756F2459176C}" type="presOf" srcId="{5A3265F4-AB18-43F6-A07F-E0F3C78D5463}" destId="{40B755CF-0271-4C25-BC73-954BB4CA5DF6}" srcOrd="0" destOrd="0" presId="urn:microsoft.com/office/officeart/2005/8/layout/list1"/>
    <dgm:cxn modelId="{06527165-8267-45FA-A0FA-88BBE518CBC2}" srcId="{7D7DB778-4A09-4627-90FD-D7565D596E40}" destId="{97CADFE5-D72B-4CD2-8E81-95EDFA378B2C}" srcOrd="6" destOrd="0" parTransId="{0FFB28FC-923C-4E71-A7CB-9044336B9CE9}" sibTransId="{E33F53C9-9C1A-4CC1-9695-966D642AD502}"/>
    <dgm:cxn modelId="{3458B0C8-2464-4544-B0F1-18A4926F3A1E}" srcId="{7D7DB778-4A09-4627-90FD-D7565D596E40}" destId="{61E8FC9C-3C7C-412D-9A73-0FF9129123C8}" srcOrd="0" destOrd="0" parTransId="{C8D7BE6C-F514-42D1-BDC0-02E1E8ED4BF1}" sibTransId="{E29946C6-84FC-4753-B9F3-C29BA4F95B52}"/>
    <dgm:cxn modelId="{48B8D494-147F-4733-AD4B-35BF8216683F}" type="presOf" srcId="{E2A10AFA-87E2-47BE-BC27-3376318ECEA4}" destId="{C942C1F6-C9EF-4ADD-94BC-11C98170B72C}" srcOrd="1" destOrd="0" presId="urn:microsoft.com/office/officeart/2005/8/layout/list1"/>
    <dgm:cxn modelId="{323BD17B-0FD0-4A91-986D-251805045923}" type="presOf" srcId="{BC7A8862-9340-4623-B7A1-53BF217E129C}" destId="{2C326653-9311-437E-AA3E-BD74DFC3F062}" srcOrd="1" destOrd="0" presId="urn:microsoft.com/office/officeart/2005/8/layout/list1"/>
    <dgm:cxn modelId="{52184697-3AA8-47F7-A3E1-B7AE4E6FB5B9}" type="presOf" srcId="{97CADFE5-D72B-4CD2-8E81-95EDFA378B2C}" destId="{951606A8-C81E-445D-A37C-C0047F88BF9A}" srcOrd="1" destOrd="0" presId="urn:microsoft.com/office/officeart/2005/8/layout/list1"/>
    <dgm:cxn modelId="{E64EA16D-056A-408D-B269-B1C57AF90ACA}" type="presOf" srcId="{C41D9201-78DD-489D-8FD8-6F79A43031FB}" destId="{6593D8D1-99C4-4CEE-BE33-C50CD36F0DC8}" srcOrd="1" destOrd="0" presId="urn:microsoft.com/office/officeart/2005/8/layout/list1"/>
    <dgm:cxn modelId="{3B406598-C756-4F70-8A84-3412612F2F13}" type="presOf" srcId="{5A3265F4-AB18-43F6-A07F-E0F3C78D5463}" destId="{8E5FE3CB-71B5-4C67-9B88-A44A1E25F9AE}" srcOrd="1" destOrd="0" presId="urn:microsoft.com/office/officeart/2005/8/layout/list1"/>
    <dgm:cxn modelId="{6748B9DF-F289-4EBD-8DCC-A0CA80422F7B}" type="presOf" srcId="{61E8FC9C-3C7C-412D-9A73-0FF9129123C8}" destId="{7C5C7CF0-D097-4658-94F3-0EC969685B96}" srcOrd="1" destOrd="0" presId="urn:microsoft.com/office/officeart/2005/8/layout/list1"/>
    <dgm:cxn modelId="{6002157E-C865-4833-8E78-82AC4DAA85EB}" type="presOf" srcId="{C41D9201-78DD-489D-8FD8-6F79A43031FB}" destId="{7008CF27-8C0D-469A-8F5F-9BD56D2F6E39}" srcOrd="0" destOrd="0" presId="urn:microsoft.com/office/officeart/2005/8/layout/list1"/>
    <dgm:cxn modelId="{E62C899A-DD03-4C05-86A1-0A1CA8511C27}" type="presOf" srcId="{B9804F5F-76BF-45CF-BEDF-F8A02E57E911}" destId="{11A88984-1274-49EA-B842-603D9AAE9526}" srcOrd="1" destOrd="0" presId="urn:microsoft.com/office/officeart/2005/8/layout/list1"/>
    <dgm:cxn modelId="{A78D476A-38EC-42C7-AB46-CB89DD35CED6}" type="presOf" srcId="{E2A10AFA-87E2-47BE-BC27-3376318ECEA4}" destId="{5A0F331B-D739-4EB3-8A8C-B53237128E24}" srcOrd="0" destOrd="0" presId="urn:microsoft.com/office/officeart/2005/8/layout/list1"/>
    <dgm:cxn modelId="{218B8BA7-C3A2-49A1-89A1-6341FD8F346E}" type="presOf" srcId="{97CADFE5-D72B-4CD2-8E81-95EDFA378B2C}" destId="{F5401CA3-8982-446A-B2F4-62B443B924DD}" srcOrd="0" destOrd="0" presId="urn:microsoft.com/office/officeart/2005/8/layout/list1"/>
    <dgm:cxn modelId="{0C6F8ACF-6D80-49E8-80C4-6092089CA5A9}" srcId="{7D7DB778-4A09-4627-90FD-D7565D596E40}" destId="{C41D9201-78DD-489D-8FD8-6F79A43031FB}" srcOrd="2" destOrd="0" parTransId="{B9114252-C48E-4943-ACB2-0E417D28A432}" sibTransId="{9E80F2D4-6757-4B04-8283-D0812BB7D561}"/>
    <dgm:cxn modelId="{54C2DF50-334B-4131-A954-432620D37AEA}" type="presParOf" srcId="{E49891F1-7ACD-4093-89AC-94A88F26259C}" destId="{335FEEF6-B045-494D-BD23-90EF52B7DD9E}" srcOrd="0" destOrd="0" presId="urn:microsoft.com/office/officeart/2005/8/layout/list1"/>
    <dgm:cxn modelId="{4DEF17C3-1808-4C03-9F85-C1B4092A7C05}" type="presParOf" srcId="{335FEEF6-B045-494D-BD23-90EF52B7DD9E}" destId="{1DAFE7CF-01D6-4816-A5AF-A8DE1011B816}" srcOrd="0" destOrd="0" presId="urn:microsoft.com/office/officeart/2005/8/layout/list1"/>
    <dgm:cxn modelId="{89D8D402-4C75-44AA-8388-C49EA124E6CC}" type="presParOf" srcId="{335FEEF6-B045-494D-BD23-90EF52B7DD9E}" destId="{7C5C7CF0-D097-4658-94F3-0EC969685B96}" srcOrd="1" destOrd="0" presId="urn:microsoft.com/office/officeart/2005/8/layout/list1"/>
    <dgm:cxn modelId="{4479BE88-E0EC-4BD4-A46F-3B7F1B70CF0B}" type="presParOf" srcId="{E49891F1-7ACD-4093-89AC-94A88F26259C}" destId="{C5E12FBA-891A-4DFC-A6B5-73A23DD34FB6}" srcOrd="1" destOrd="0" presId="urn:microsoft.com/office/officeart/2005/8/layout/list1"/>
    <dgm:cxn modelId="{16CC8F11-DFFF-4289-BEDD-ECF0FF04A5CB}" type="presParOf" srcId="{E49891F1-7ACD-4093-89AC-94A88F26259C}" destId="{E86E4F8A-73E9-49E8-9209-AF74F3F22039}" srcOrd="2" destOrd="0" presId="urn:microsoft.com/office/officeart/2005/8/layout/list1"/>
    <dgm:cxn modelId="{0B27740B-D87D-4417-84FD-C8FFFBBDCD62}" type="presParOf" srcId="{E49891F1-7ACD-4093-89AC-94A88F26259C}" destId="{A9F626E0-FA7E-41E4-A1BE-D7EED71DD815}" srcOrd="3" destOrd="0" presId="urn:microsoft.com/office/officeart/2005/8/layout/list1"/>
    <dgm:cxn modelId="{408B2A64-098A-4185-AD19-F1C18C55CB19}" type="presParOf" srcId="{E49891F1-7ACD-4093-89AC-94A88F26259C}" destId="{4ACE9DFA-FE6A-461A-856E-57FB6E759328}" srcOrd="4" destOrd="0" presId="urn:microsoft.com/office/officeart/2005/8/layout/list1"/>
    <dgm:cxn modelId="{A606C9FB-DF99-4B26-9EF2-C98B5D4861D8}" type="presParOf" srcId="{4ACE9DFA-FE6A-461A-856E-57FB6E759328}" destId="{773DCCAA-5DBF-492B-B5D5-4B0ED7D917E6}" srcOrd="0" destOrd="0" presId="urn:microsoft.com/office/officeart/2005/8/layout/list1"/>
    <dgm:cxn modelId="{B3427FDA-10B1-49A0-B7E7-AE92C102DB61}" type="presParOf" srcId="{4ACE9DFA-FE6A-461A-856E-57FB6E759328}" destId="{2C326653-9311-437E-AA3E-BD74DFC3F062}" srcOrd="1" destOrd="0" presId="urn:microsoft.com/office/officeart/2005/8/layout/list1"/>
    <dgm:cxn modelId="{EE8E2479-6DE5-4A83-84EF-B9313E9C7C6A}" type="presParOf" srcId="{E49891F1-7ACD-4093-89AC-94A88F26259C}" destId="{8C029701-C09E-449E-93DA-8FB74F1A1149}" srcOrd="5" destOrd="0" presId="urn:microsoft.com/office/officeart/2005/8/layout/list1"/>
    <dgm:cxn modelId="{FAF6BA90-66CE-410F-B9CC-9784D957B26C}" type="presParOf" srcId="{E49891F1-7ACD-4093-89AC-94A88F26259C}" destId="{ADE221FB-74FC-48F3-812C-48E8A303A7E7}" srcOrd="6" destOrd="0" presId="urn:microsoft.com/office/officeart/2005/8/layout/list1"/>
    <dgm:cxn modelId="{F0C99C6E-D7ED-4AA4-94AA-7F5DB4299B0B}" type="presParOf" srcId="{E49891F1-7ACD-4093-89AC-94A88F26259C}" destId="{0B859FE0-55FE-4623-8104-CDFED9A047EF}" srcOrd="7" destOrd="0" presId="urn:microsoft.com/office/officeart/2005/8/layout/list1"/>
    <dgm:cxn modelId="{D18FAFDB-D2EC-4716-BF21-C1568A1DFA00}" type="presParOf" srcId="{E49891F1-7ACD-4093-89AC-94A88F26259C}" destId="{3BCD423B-A34B-467D-B5D9-0EC10183897F}" srcOrd="8" destOrd="0" presId="urn:microsoft.com/office/officeart/2005/8/layout/list1"/>
    <dgm:cxn modelId="{FD7E0C0A-FD22-4396-9CB8-2C073F8403CA}" type="presParOf" srcId="{3BCD423B-A34B-467D-B5D9-0EC10183897F}" destId="{7008CF27-8C0D-469A-8F5F-9BD56D2F6E39}" srcOrd="0" destOrd="0" presId="urn:microsoft.com/office/officeart/2005/8/layout/list1"/>
    <dgm:cxn modelId="{AD5D9814-5922-45E7-88C3-168623F034CC}" type="presParOf" srcId="{3BCD423B-A34B-467D-B5D9-0EC10183897F}" destId="{6593D8D1-99C4-4CEE-BE33-C50CD36F0DC8}" srcOrd="1" destOrd="0" presId="urn:microsoft.com/office/officeart/2005/8/layout/list1"/>
    <dgm:cxn modelId="{3C1F7451-8223-4638-8F89-E7813771332E}" type="presParOf" srcId="{E49891F1-7ACD-4093-89AC-94A88F26259C}" destId="{72579680-E534-4FF9-B0C6-CF2A4C83F424}" srcOrd="9" destOrd="0" presId="urn:microsoft.com/office/officeart/2005/8/layout/list1"/>
    <dgm:cxn modelId="{3A7F4D30-B5A1-428B-8815-D86F55FF7372}" type="presParOf" srcId="{E49891F1-7ACD-4093-89AC-94A88F26259C}" destId="{2CD3ABF1-C54D-468A-A4F9-A0D5DC26053F}" srcOrd="10" destOrd="0" presId="urn:microsoft.com/office/officeart/2005/8/layout/list1"/>
    <dgm:cxn modelId="{45D5EF7A-D965-4E33-AE87-95045A914CE2}" type="presParOf" srcId="{E49891F1-7ACD-4093-89AC-94A88F26259C}" destId="{43139ECB-43E1-4C40-A117-CBEDA1270406}" srcOrd="11" destOrd="0" presId="urn:microsoft.com/office/officeart/2005/8/layout/list1"/>
    <dgm:cxn modelId="{A6B08156-9AF1-43E4-B903-2F0BB01ABAC9}" type="presParOf" srcId="{E49891F1-7ACD-4093-89AC-94A88F26259C}" destId="{3C97DBC8-0B0C-4A38-9CB7-5EE4BF1A5E1A}" srcOrd="12" destOrd="0" presId="urn:microsoft.com/office/officeart/2005/8/layout/list1"/>
    <dgm:cxn modelId="{07F9B3B7-B408-4F32-A174-212A932366EB}" type="presParOf" srcId="{3C97DBC8-0B0C-4A38-9CB7-5EE4BF1A5E1A}" destId="{40B755CF-0271-4C25-BC73-954BB4CA5DF6}" srcOrd="0" destOrd="0" presId="urn:microsoft.com/office/officeart/2005/8/layout/list1"/>
    <dgm:cxn modelId="{3CC4EB56-5971-4DCF-AC50-F517949D1A4D}" type="presParOf" srcId="{3C97DBC8-0B0C-4A38-9CB7-5EE4BF1A5E1A}" destId="{8E5FE3CB-71B5-4C67-9B88-A44A1E25F9AE}" srcOrd="1" destOrd="0" presId="urn:microsoft.com/office/officeart/2005/8/layout/list1"/>
    <dgm:cxn modelId="{7FE5A647-C6B8-4942-93DC-7C05683F8A85}" type="presParOf" srcId="{E49891F1-7ACD-4093-89AC-94A88F26259C}" destId="{6E83B306-42F9-4F6A-96AD-61214AF28F70}" srcOrd="13" destOrd="0" presId="urn:microsoft.com/office/officeart/2005/8/layout/list1"/>
    <dgm:cxn modelId="{479B6653-9D7E-48A7-B665-3C8E13B345EC}" type="presParOf" srcId="{E49891F1-7ACD-4093-89AC-94A88F26259C}" destId="{8CD120CE-1F77-460B-9151-D2A7892B237E}" srcOrd="14" destOrd="0" presId="urn:microsoft.com/office/officeart/2005/8/layout/list1"/>
    <dgm:cxn modelId="{15491A6E-7B6A-4E69-A47C-619690A460A8}" type="presParOf" srcId="{E49891F1-7ACD-4093-89AC-94A88F26259C}" destId="{3F283C63-D493-4BE7-85C3-493AA55DB6AD}" srcOrd="15" destOrd="0" presId="urn:microsoft.com/office/officeart/2005/8/layout/list1"/>
    <dgm:cxn modelId="{989F9014-67E5-4067-9ACA-AB1B553471A0}" type="presParOf" srcId="{E49891F1-7ACD-4093-89AC-94A88F26259C}" destId="{00263297-856D-473A-9CDE-2F476057BB87}" srcOrd="16" destOrd="0" presId="urn:microsoft.com/office/officeart/2005/8/layout/list1"/>
    <dgm:cxn modelId="{DF12A84C-6628-4D50-942E-F8C760CBC68F}" type="presParOf" srcId="{00263297-856D-473A-9CDE-2F476057BB87}" destId="{198201CC-1CC9-4FF2-AB48-BC8301C4CDB2}" srcOrd="0" destOrd="0" presId="urn:microsoft.com/office/officeart/2005/8/layout/list1"/>
    <dgm:cxn modelId="{D1C92D10-11F1-4202-8939-DC3B8A73F0A8}" type="presParOf" srcId="{00263297-856D-473A-9CDE-2F476057BB87}" destId="{11A88984-1274-49EA-B842-603D9AAE9526}" srcOrd="1" destOrd="0" presId="urn:microsoft.com/office/officeart/2005/8/layout/list1"/>
    <dgm:cxn modelId="{EE3D7455-0E0B-4985-8F3D-D9100359CCCD}" type="presParOf" srcId="{E49891F1-7ACD-4093-89AC-94A88F26259C}" destId="{089F8720-D38F-4B7F-9B89-9A69E38EA189}" srcOrd="17" destOrd="0" presId="urn:microsoft.com/office/officeart/2005/8/layout/list1"/>
    <dgm:cxn modelId="{8A6BBB83-41C4-4526-906A-CA7565D512F1}" type="presParOf" srcId="{E49891F1-7ACD-4093-89AC-94A88F26259C}" destId="{31D4D577-4674-4EB9-A657-94D91E3C222B}" srcOrd="18" destOrd="0" presId="urn:microsoft.com/office/officeart/2005/8/layout/list1"/>
    <dgm:cxn modelId="{5344EAB6-000B-4250-B0F4-496E945FEA96}" type="presParOf" srcId="{E49891F1-7ACD-4093-89AC-94A88F26259C}" destId="{51937F3E-1B88-4946-AFBA-9B9D622198DD}" srcOrd="19" destOrd="0" presId="urn:microsoft.com/office/officeart/2005/8/layout/list1"/>
    <dgm:cxn modelId="{EE8DE796-4092-444E-835D-B9C03C64DDCD}" type="presParOf" srcId="{E49891F1-7ACD-4093-89AC-94A88F26259C}" destId="{4BBBB2A9-768A-4ED9-A7A8-6F52200231D6}" srcOrd="20" destOrd="0" presId="urn:microsoft.com/office/officeart/2005/8/layout/list1"/>
    <dgm:cxn modelId="{6818AB2F-2FEE-49CA-B2A5-5919BB19EBBE}" type="presParOf" srcId="{4BBBB2A9-768A-4ED9-A7A8-6F52200231D6}" destId="{5A0F331B-D739-4EB3-8A8C-B53237128E24}" srcOrd="0" destOrd="0" presId="urn:microsoft.com/office/officeart/2005/8/layout/list1"/>
    <dgm:cxn modelId="{AF2E4594-141E-487D-BBFF-98B8DA46DBDB}" type="presParOf" srcId="{4BBBB2A9-768A-4ED9-A7A8-6F52200231D6}" destId="{C942C1F6-C9EF-4ADD-94BC-11C98170B72C}" srcOrd="1" destOrd="0" presId="urn:microsoft.com/office/officeart/2005/8/layout/list1"/>
    <dgm:cxn modelId="{A2CF9241-EF21-4A38-B839-903D69C407B3}" type="presParOf" srcId="{E49891F1-7ACD-4093-89AC-94A88F26259C}" destId="{29E4C481-CD04-45D4-9CBD-DF6FC4BB369E}" srcOrd="21" destOrd="0" presId="urn:microsoft.com/office/officeart/2005/8/layout/list1"/>
    <dgm:cxn modelId="{49E6ED0D-59AE-4E03-AC42-D8669FE0DB45}" type="presParOf" srcId="{E49891F1-7ACD-4093-89AC-94A88F26259C}" destId="{14CF6438-6E55-4AFA-B810-A42E976933EF}" srcOrd="22" destOrd="0" presId="urn:microsoft.com/office/officeart/2005/8/layout/list1"/>
    <dgm:cxn modelId="{2C104371-ACEC-4921-BCC1-2CDC780DFDB4}" type="presParOf" srcId="{E49891F1-7ACD-4093-89AC-94A88F26259C}" destId="{894DA672-4016-4C1E-9535-48B25D7F7812}" srcOrd="23" destOrd="0" presId="urn:microsoft.com/office/officeart/2005/8/layout/list1"/>
    <dgm:cxn modelId="{301D877C-DADE-4E88-9527-B792483C7502}" type="presParOf" srcId="{E49891F1-7ACD-4093-89AC-94A88F26259C}" destId="{5CED5B92-1D36-468B-A2A2-A7CC492529B2}" srcOrd="24" destOrd="0" presId="urn:microsoft.com/office/officeart/2005/8/layout/list1"/>
    <dgm:cxn modelId="{5734ECD0-E54C-41C3-A6A1-7C1301B71D7B}" type="presParOf" srcId="{5CED5B92-1D36-468B-A2A2-A7CC492529B2}" destId="{F5401CA3-8982-446A-B2F4-62B443B924DD}" srcOrd="0" destOrd="0" presId="urn:microsoft.com/office/officeart/2005/8/layout/list1"/>
    <dgm:cxn modelId="{82CF29E7-5CCA-4C45-830D-C6F4EDAC4CBD}" type="presParOf" srcId="{5CED5B92-1D36-468B-A2A2-A7CC492529B2}" destId="{951606A8-C81E-445D-A37C-C0047F88BF9A}" srcOrd="1" destOrd="0" presId="urn:microsoft.com/office/officeart/2005/8/layout/list1"/>
    <dgm:cxn modelId="{34578251-09C6-4D72-9670-C0C13FD4EC7D}" type="presParOf" srcId="{E49891F1-7ACD-4093-89AC-94A88F26259C}" destId="{8D58195B-28F4-4E98-9DD5-9B42BDE5C8D0}" srcOrd="25" destOrd="0" presId="urn:microsoft.com/office/officeart/2005/8/layout/list1"/>
    <dgm:cxn modelId="{FB1E619E-BE70-486A-B8F7-73874BD7126A}" type="presParOf" srcId="{E49891F1-7ACD-4093-89AC-94A88F26259C}" destId="{404100FD-BE62-4492-87BA-C721CF9F04C2}" srcOrd="26" destOrd="0" presId="urn:microsoft.com/office/officeart/2005/8/layout/list1"/>
  </dgm:cxnLst>
  <dgm:bg/>
  <dgm:whole>
    <a:ln>
      <a:solidFill>
        <a:srgbClr val="002060"/>
      </a:solidFill>
    </a:ln>
  </dgm:whole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7ACF01D-E079-4F43-83C7-B56FE50C7A1E}" type="doc">
      <dgm:prSet loTypeId="urn:microsoft.com/office/officeart/2005/8/layout/list1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ru-RU"/>
        </a:p>
      </dgm:t>
    </dgm:pt>
    <dgm:pt modelId="{7674B1CC-FD80-46DE-9C53-F70469CA5D17}">
      <dgm:prSet phldrT="[Текст]" custT="1"/>
      <dgm:spPr/>
      <dgm:t>
        <a:bodyPr/>
        <a:lstStyle/>
        <a:p>
          <a:r>
            <a:rPr lang="uk-UA" sz="2800" b="1" dirty="0" smtClean="0"/>
            <a:t> </a:t>
          </a:r>
          <a:r>
            <a: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Мета, </a:t>
          </a:r>
          <a:r>
            <a:rPr lang="ru-RU" sz="28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завдання</a:t>
          </a:r>
          <a:r>
            <a: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ru-RU" sz="28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місія</a:t>
          </a:r>
          <a:r>
            <a: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,  </a:t>
          </a:r>
          <a:r>
            <a:rPr lang="ru-RU" sz="28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цілі</a:t>
          </a:r>
          <a:r>
            <a: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ru-RU" sz="28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цінності</a:t>
          </a:r>
          <a:r>
            <a: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закладу</a:t>
          </a:r>
          <a:endParaRPr lang="ru-RU" sz="2800" b="1" dirty="0"/>
        </a:p>
      </dgm:t>
    </dgm:pt>
    <dgm:pt modelId="{AC551C0F-C91B-41D3-B349-4B11221ECA29}" type="parTrans" cxnId="{18C1F529-A426-45C8-8607-2B47A288A105}">
      <dgm:prSet/>
      <dgm:spPr/>
      <dgm:t>
        <a:bodyPr/>
        <a:lstStyle/>
        <a:p>
          <a:endParaRPr lang="ru-RU"/>
        </a:p>
      </dgm:t>
    </dgm:pt>
    <dgm:pt modelId="{032EA341-809A-4498-86B7-DE4A06AAD8E8}" type="sibTrans" cxnId="{18C1F529-A426-45C8-8607-2B47A288A105}">
      <dgm:prSet/>
      <dgm:spPr/>
      <dgm:t>
        <a:bodyPr/>
        <a:lstStyle/>
        <a:p>
          <a:endParaRPr lang="ru-RU"/>
        </a:p>
      </dgm:t>
    </dgm:pt>
    <dgm:pt modelId="{07E7B5BF-D2FA-4E76-A075-91D342309E52}">
      <dgm:prSet phldrT="[Текст]" custT="1"/>
      <dgm:spPr/>
      <dgm:t>
        <a:bodyPr/>
        <a:lstStyle/>
        <a:p>
          <a:r>
            <a:rPr lang="uk-UA" sz="2800" b="1" dirty="0" smtClean="0"/>
            <a:t> </a:t>
          </a:r>
          <a:r>
            <a:rPr lang="ru-RU" sz="28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Оцінка</a:t>
          </a:r>
          <a:r>
            <a: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поточного стану справ</a:t>
          </a:r>
          <a:endParaRPr lang="ru-RU" sz="2800" b="1" dirty="0"/>
        </a:p>
      </dgm:t>
    </dgm:pt>
    <dgm:pt modelId="{1466F3DB-5C53-483D-B55C-4B78598B96EB}" type="parTrans" cxnId="{56132A2F-DD41-4CC3-B853-3B826DC43A83}">
      <dgm:prSet/>
      <dgm:spPr/>
      <dgm:t>
        <a:bodyPr/>
        <a:lstStyle/>
        <a:p>
          <a:endParaRPr lang="ru-RU"/>
        </a:p>
      </dgm:t>
    </dgm:pt>
    <dgm:pt modelId="{BC801281-B72E-4277-92E4-AB1D6443ED65}" type="sibTrans" cxnId="{56132A2F-DD41-4CC3-B853-3B826DC43A83}">
      <dgm:prSet/>
      <dgm:spPr/>
      <dgm:t>
        <a:bodyPr/>
        <a:lstStyle/>
        <a:p>
          <a:endParaRPr lang="ru-RU"/>
        </a:p>
      </dgm:t>
    </dgm:pt>
    <dgm:pt modelId="{03460A89-78B5-4A28-B469-E969627EE825}">
      <dgm:prSet phldrT="[Текст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uk-UA" sz="1800" b="0" dirty="0" smtClean="0">
            <a:latin typeface="+mj-lt"/>
          </a:endParaRP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2400" b="0" dirty="0" smtClean="0">
              <a:latin typeface="Times New Roman" pitchFamily="18" charset="0"/>
              <a:cs typeface="Times New Roman" pitchFamily="18" charset="0"/>
            </a:rPr>
            <a:t>Очікувані результати </a:t>
          </a:r>
          <a:r>
            <a:rPr lang="uk-UA" sz="2400" dirty="0" smtClean="0">
              <a:latin typeface="Times New Roman" pitchFamily="18" charset="0"/>
              <a:cs typeface="Times New Roman" pitchFamily="18" charset="0"/>
            </a:rPr>
            <a:t>через певний період часу за напрямками</a:t>
          </a:r>
          <a:r>
            <a:rPr lang="uk-UA" sz="2800" dirty="0" smtClean="0">
              <a:latin typeface="Times New Roman" pitchFamily="18" charset="0"/>
              <a:cs typeface="Times New Roman" pitchFamily="18" charset="0"/>
            </a:rPr>
            <a:t>:</a:t>
          </a:r>
        </a:p>
        <a:p>
          <a:pPr lvl="1">
            <a:spcBef>
              <a:spcPts val="0"/>
            </a:spcBef>
            <a:buClrTx/>
            <a:buFont typeface="Wingdings" panose="05000000000000000000" pitchFamily="2" charset="2"/>
            <a:buChar char="ü"/>
          </a:pPr>
          <a:r>
            <a:rPr lang="uk-UA" sz="1800" i="0" dirty="0" smtClean="0">
              <a:latin typeface="Times New Roman" pitchFamily="18" charset="0"/>
              <a:cs typeface="Times New Roman" pitchFamily="18" charset="0"/>
            </a:rPr>
            <a:t>Зміст освітньої діяльності, освітні програми;</a:t>
          </a:r>
        </a:p>
        <a:p>
          <a:pPr lvl="1">
            <a:spcBef>
              <a:spcPts val="0"/>
            </a:spcBef>
            <a:buClrTx/>
            <a:buFont typeface="Wingdings" panose="05000000000000000000" pitchFamily="2" charset="2"/>
            <a:buChar char="ü"/>
          </a:pPr>
          <a:r>
            <a:rPr lang="uk-UA" sz="1800" i="0" dirty="0" smtClean="0">
              <a:latin typeface="Times New Roman" pitchFamily="18" charset="0"/>
              <a:cs typeface="Times New Roman" pitchFamily="18" charset="0"/>
            </a:rPr>
            <a:t>Створення освітнього середовища, універсального дизайну;</a:t>
          </a:r>
        </a:p>
        <a:p>
          <a:pPr lvl="1">
            <a:spcBef>
              <a:spcPts val="0"/>
            </a:spcBef>
            <a:buClrTx/>
            <a:buFont typeface="Wingdings" panose="05000000000000000000" pitchFamily="2" charset="2"/>
            <a:buChar char="ü"/>
          </a:pPr>
          <a:r>
            <a:rPr lang="uk-UA" sz="1800" i="0" dirty="0" smtClean="0">
              <a:latin typeface="Times New Roman" pitchFamily="18" charset="0"/>
              <a:cs typeface="Times New Roman" pitchFamily="18" charset="0"/>
            </a:rPr>
            <a:t>Забезпечення належного рівня якості освіти, ін.</a:t>
          </a:r>
          <a:endParaRPr lang="uk-UA" sz="1800" dirty="0" smtClean="0">
            <a:latin typeface="Times New Roman" pitchFamily="18" charset="0"/>
            <a:cs typeface="Times New Roman" pitchFamily="18" charset="0"/>
          </a:endParaRPr>
        </a:p>
        <a:p>
          <a:pPr defTabSz="1244600">
            <a:lnSpc>
              <a:spcPct val="90000"/>
            </a:lnSpc>
            <a:spcAft>
              <a:spcPct val="35000"/>
            </a:spcAft>
          </a:pPr>
          <a:endParaRPr lang="ru-RU" sz="2800" b="1" dirty="0"/>
        </a:p>
      </dgm:t>
    </dgm:pt>
    <dgm:pt modelId="{7AA75771-2548-47FA-A29A-5104DF1FAB5F}" type="parTrans" cxnId="{88403799-8071-4B91-8CBF-3A5B1AFE91AB}">
      <dgm:prSet/>
      <dgm:spPr/>
      <dgm:t>
        <a:bodyPr/>
        <a:lstStyle/>
        <a:p>
          <a:endParaRPr lang="ru-RU"/>
        </a:p>
      </dgm:t>
    </dgm:pt>
    <dgm:pt modelId="{9FC1274E-715F-47B5-94FF-E2DEF9C9CDF0}" type="sibTrans" cxnId="{88403799-8071-4B91-8CBF-3A5B1AFE91AB}">
      <dgm:prSet/>
      <dgm:spPr/>
      <dgm:t>
        <a:bodyPr/>
        <a:lstStyle/>
        <a:p>
          <a:endParaRPr lang="ru-RU"/>
        </a:p>
      </dgm:t>
    </dgm:pt>
    <dgm:pt modelId="{272E01D7-5EBE-448B-A1CB-909B3DF3D6C9}">
      <dgm:prSet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2800" b="1" dirty="0" smtClean="0"/>
            <a:t> </a:t>
          </a:r>
          <a:r>
            <a:rPr lang="uk-UA" sz="2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Способи, конкретні дії досягнення поставлених цілей.</a:t>
          </a:r>
          <a:endParaRPr lang="ru-RU" sz="20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defTabSz="1244600">
            <a:lnSpc>
              <a:spcPct val="90000"/>
            </a:lnSpc>
            <a:spcAft>
              <a:spcPct val="35000"/>
            </a:spcAft>
          </a:pPr>
          <a:r>
            <a:rPr lang="uk-UA" sz="2800" b="1" dirty="0" smtClean="0"/>
            <a:t> </a:t>
          </a:r>
          <a:endParaRPr lang="ru-RU" sz="2800" b="1" dirty="0"/>
        </a:p>
      </dgm:t>
    </dgm:pt>
    <dgm:pt modelId="{6B34D0AD-0157-4EF1-9CE7-5D62C7FBB2E8}" type="parTrans" cxnId="{2DDC67E4-AD3D-49D5-98CC-E12E57470000}">
      <dgm:prSet/>
      <dgm:spPr/>
      <dgm:t>
        <a:bodyPr/>
        <a:lstStyle/>
        <a:p>
          <a:endParaRPr lang="ru-RU"/>
        </a:p>
      </dgm:t>
    </dgm:pt>
    <dgm:pt modelId="{FDB85AFE-3948-41B8-9111-0652D1435CD7}" type="sibTrans" cxnId="{2DDC67E4-AD3D-49D5-98CC-E12E57470000}">
      <dgm:prSet/>
      <dgm:spPr/>
      <dgm:t>
        <a:bodyPr/>
        <a:lstStyle/>
        <a:p>
          <a:endParaRPr lang="ru-RU"/>
        </a:p>
      </dgm:t>
    </dgm:pt>
    <dgm:pt modelId="{0F99038C-3474-46FF-AC75-BB37AF5D553D}" type="pres">
      <dgm:prSet presAssocID="{87ACF01D-E079-4F43-83C7-B56FE50C7A1E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739EB90-B568-4F48-A0A2-3B799596CC04}" type="pres">
      <dgm:prSet presAssocID="{7674B1CC-FD80-46DE-9C53-F70469CA5D17}" presName="parentLin" presStyleCnt="0"/>
      <dgm:spPr/>
    </dgm:pt>
    <dgm:pt modelId="{9886E4D2-2B89-428E-8234-B4C96A555214}" type="pres">
      <dgm:prSet presAssocID="{7674B1CC-FD80-46DE-9C53-F70469CA5D17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6B7A9321-64A2-4B15-A5F3-E8F74623FA85}" type="pres">
      <dgm:prSet presAssocID="{7674B1CC-FD80-46DE-9C53-F70469CA5D17}" presName="parentText" presStyleLbl="node1" presStyleIdx="0" presStyleCnt="4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91D54A3-13E1-4838-ACB2-FA62F3F7115A}" type="pres">
      <dgm:prSet presAssocID="{7674B1CC-FD80-46DE-9C53-F70469CA5D17}" presName="negativeSpace" presStyleCnt="0"/>
      <dgm:spPr/>
    </dgm:pt>
    <dgm:pt modelId="{121AC5F2-9AC1-4B87-9D59-617DA7A8662D}" type="pres">
      <dgm:prSet presAssocID="{7674B1CC-FD80-46DE-9C53-F70469CA5D17}" presName="childText" presStyleLbl="conFgAcc1" presStyleIdx="0" presStyleCnt="4">
        <dgm:presLayoutVars>
          <dgm:bulletEnabled val="1"/>
        </dgm:presLayoutVars>
      </dgm:prSet>
      <dgm:spPr/>
    </dgm:pt>
    <dgm:pt modelId="{322938E7-1F86-4D07-9D7B-CF3E245D08B7}" type="pres">
      <dgm:prSet presAssocID="{032EA341-809A-4498-86B7-DE4A06AAD8E8}" presName="spaceBetweenRectangles" presStyleCnt="0"/>
      <dgm:spPr/>
    </dgm:pt>
    <dgm:pt modelId="{1679B95E-5455-46AB-A1A3-D82A2DF5B47B}" type="pres">
      <dgm:prSet presAssocID="{07E7B5BF-D2FA-4E76-A075-91D342309E52}" presName="parentLin" presStyleCnt="0"/>
      <dgm:spPr/>
    </dgm:pt>
    <dgm:pt modelId="{E0CB93C1-F305-4B1C-B5F8-360C67EE3F2C}" type="pres">
      <dgm:prSet presAssocID="{07E7B5BF-D2FA-4E76-A075-91D342309E52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0104F134-1EE5-4297-89B7-CF948E11A2C6}" type="pres">
      <dgm:prSet presAssocID="{07E7B5BF-D2FA-4E76-A075-91D342309E52}" presName="parentText" presStyleLbl="node1" presStyleIdx="1" presStyleCnt="4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4BA72A9-5133-439D-AF4F-6F1A59D0B880}" type="pres">
      <dgm:prSet presAssocID="{07E7B5BF-D2FA-4E76-A075-91D342309E52}" presName="negativeSpace" presStyleCnt="0"/>
      <dgm:spPr/>
    </dgm:pt>
    <dgm:pt modelId="{EE327853-8919-4366-ADD0-486C1A15751D}" type="pres">
      <dgm:prSet presAssocID="{07E7B5BF-D2FA-4E76-A075-91D342309E52}" presName="childText" presStyleLbl="conFgAcc1" presStyleIdx="1" presStyleCnt="4">
        <dgm:presLayoutVars>
          <dgm:bulletEnabled val="1"/>
        </dgm:presLayoutVars>
      </dgm:prSet>
      <dgm:spPr/>
    </dgm:pt>
    <dgm:pt modelId="{3FBC5E21-9EF5-4C06-97A4-5405B40BDB4C}" type="pres">
      <dgm:prSet presAssocID="{BC801281-B72E-4277-92E4-AB1D6443ED65}" presName="spaceBetweenRectangles" presStyleCnt="0"/>
      <dgm:spPr/>
    </dgm:pt>
    <dgm:pt modelId="{6EEB4641-A124-4CF4-A026-5FDC90BCF214}" type="pres">
      <dgm:prSet presAssocID="{03460A89-78B5-4A28-B469-E969627EE825}" presName="parentLin" presStyleCnt="0"/>
      <dgm:spPr/>
    </dgm:pt>
    <dgm:pt modelId="{55D1EAE8-943C-443D-BB99-3A8F9FDCA547}" type="pres">
      <dgm:prSet presAssocID="{03460A89-78B5-4A28-B469-E969627EE825}" presName="parentLeftMargin" presStyleLbl="node1" presStyleIdx="1" presStyleCnt="4"/>
      <dgm:spPr/>
      <dgm:t>
        <a:bodyPr/>
        <a:lstStyle/>
        <a:p>
          <a:endParaRPr lang="ru-RU"/>
        </a:p>
      </dgm:t>
    </dgm:pt>
    <dgm:pt modelId="{646ACEA3-01F6-4B6E-9BE4-45461EE29665}" type="pres">
      <dgm:prSet presAssocID="{03460A89-78B5-4A28-B469-E969627EE825}" presName="parentText" presStyleLbl="node1" presStyleIdx="2" presStyleCnt="4" custScaleX="142857" custScaleY="163054" custLinFactNeighborX="-10001" custLinFactNeighborY="555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31A432C-386D-4C6E-A831-3346A7D9FF57}" type="pres">
      <dgm:prSet presAssocID="{03460A89-78B5-4A28-B469-E969627EE825}" presName="negativeSpace" presStyleCnt="0"/>
      <dgm:spPr/>
    </dgm:pt>
    <dgm:pt modelId="{D1C21CA0-EF44-40C5-8B8F-10CD35A1EF3F}" type="pres">
      <dgm:prSet presAssocID="{03460A89-78B5-4A28-B469-E969627EE825}" presName="childText" presStyleLbl="conFgAcc1" presStyleIdx="2" presStyleCnt="4">
        <dgm:presLayoutVars>
          <dgm:bulletEnabled val="1"/>
        </dgm:presLayoutVars>
      </dgm:prSet>
      <dgm:spPr/>
    </dgm:pt>
    <dgm:pt modelId="{E91FF479-66E6-43B7-A864-5D7AB9E18E8D}" type="pres">
      <dgm:prSet presAssocID="{9FC1274E-715F-47B5-94FF-E2DEF9C9CDF0}" presName="spaceBetweenRectangles" presStyleCnt="0"/>
      <dgm:spPr/>
    </dgm:pt>
    <dgm:pt modelId="{FDC90F0D-E4AD-4B3C-B529-F06378F47BC6}" type="pres">
      <dgm:prSet presAssocID="{272E01D7-5EBE-448B-A1CB-909B3DF3D6C9}" presName="parentLin" presStyleCnt="0"/>
      <dgm:spPr/>
    </dgm:pt>
    <dgm:pt modelId="{FA7AA746-301D-43E2-8A66-2DD929BF9A72}" type="pres">
      <dgm:prSet presAssocID="{272E01D7-5EBE-448B-A1CB-909B3DF3D6C9}" presName="parentLeftMargin" presStyleLbl="node1" presStyleIdx="2" presStyleCnt="4"/>
      <dgm:spPr/>
      <dgm:t>
        <a:bodyPr/>
        <a:lstStyle/>
        <a:p>
          <a:endParaRPr lang="ru-RU"/>
        </a:p>
      </dgm:t>
    </dgm:pt>
    <dgm:pt modelId="{14D5E6CF-C98A-45D9-8513-A2A6882B451B}" type="pres">
      <dgm:prSet presAssocID="{272E01D7-5EBE-448B-A1CB-909B3DF3D6C9}" presName="parentText" presStyleLbl="node1" presStyleIdx="3" presStyleCnt="4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D993678-CD69-4E5D-B0D2-500423361833}" type="pres">
      <dgm:prSet presAssocID="{272E01D7-5EBE-448B-A1CB-909B3DF3D6C9}" presName="negativeSpace" presStyleCnt="0"/>
      <dgm:spPr/>
    </dgm:pt>
    <dgm:pt modelId="{55B4CAE7-E7B6-46B8-979B-2F0DB1BC5941}" type="pres">
      <dgm:prSet presAssocID="{272E01D7-5EBE-448B-A1CB-909B3DF3D6C9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98A67A32-5EA3-4CD9-A367-6B04FA442C0C}" type="presOf" srcId="{03460A89-78B5-4A28-B469-E969627EE825}" destId="{646ACEA3-01F6-4B6E-9BE4-45461EE29665}" srcOrd="1" destOrd="0" presId="urn:microsoft.com/office/officeart/2005/8/layout/list1"/>
    <dgm:cxn modelId="{1C685D78-4CB7-449D-A458-DE79AAAD78A8}" type="presOf" srcId="{07E7B5BF-D2FA-4E76-A075-91D342309E52}" destId="{E0CB93C1-F305-4B1C-B5F8-360C67EE3F2C}" srcOrd="0" destOrd="0" presId="urn:microsoft.com/office/officeart/2005/8/layout/list1"/>
    <dgm:cxn modelId="{DA36EA38-4F3A-4159-BBA2-AC22A5B2348F}" type="presOf" srcId="{03460A89-78B5-4A28-B469-E969627EE825}" destId="{55D1EAE8-943C-443D-BB99-3A8F9FDCA547}" srcOrd="0" destOrd="0" presId="urn:microsoft.com/office/officeart/2005/8/layout/list1"/>
    <dgm:cxn modelId="{56132A2F-DD41-4CC3-B853-3B826DC43A83}" srcId="{87ACF01D-E079-4F43-83C7-B56FE50C7A1E}" destId="{07E7B5BF-D2FA-4E76-A075-91D342309E52}" srcOrd="1" destOrd="0" parTransId="{1466F3DB-5C53-483D-B55C-4B78598B96EB}" sibTransId="{BC801281-B72E-4277-92E4-AB1D6443ED65}"/>
    <dgm:cxn modelId="{88403799-8071-4B91-8CBF-3A5B1AFE91AB}" srcId="{87ACF01D-E079-4F43-83C7-B56FE50C7A1E}" destId="{03460A89-78B5-4A28-B469-E969627EE825}" srcOrd="2" destOrd="0" parTransId="{7AA75771-2548-47FA-A29A-5104DF1FAB5F}" sibTransId="{9FC1274E-715F-47B5-94FF-E2DEF9C9CDF0}"/>
    <dgm:cxn modelId="{D46822E9-4FD7-4511-8C2E-106836A9FE08}" type="presOf" srcId="{7674B1CC-FD80-46DE-9C53-F70469CA5D17}" destId="{9886E4D2-2B89-428E-8234-B4C96A555214}" srcOrd="0" destOrd="0" presId="urn:microsoft.com/office/officeart/2005/8/layout/list1"/>
    <dgm:cxn modelId="{8E7380E0-B942-4E47-A55F-105217B1A2B7}" type="presOf" srcId="{272E01D7-5EBE-448B-A1CB-909B3DF3D6C9}" destId="{FA7AA746-301D-43E2-8A66-2DD929BF9A72}" srcOrd="0" destOrd="0" presId="urn:microsoft.com/office/officeart/2005/8/layout/list1"/>
    <dgm:cxn modelId="{6E9C98D2-B1A2-4333-821E-AAF1C03D9961}" type="presOf" srcId="{07E7B5BF-D2FA-4E76-A075-91D342309E52}" destId="{0104F134-1EE5-4297-89B7-CF948E11A2C6}" srcOrd="1" destOrd="0" presId="urn:microsoft.com/office/officeart/2005/8/layout/list1"/>
    <dgm:cxn modelId="{B5C1A887-6B93-4447-B080-2990301D2B13}" type="presOf" srcId="{272E01D7-5EBE-448B-A1CB-909B3DF3D6C9}" destId="{14D5E6CF-C98A-45D9-8513-A2A6882B451B}" srcOrd="1" destOrd="0" presId="urn:microsoft.com/office/officeart/2005/8/layout/list1"/>
    <dgm:cxn modelId="{15564EC1-5F63-4E95-B545-C46CBE8E3551}" type="presOf" srcId="{87ACF01D-E079-4F43-83C7-B56FE50C7A1E}" destId="{0F99038C-3474-46FF-AC75-BB37AF5D553D}" srcOrd="0" destOrd="0" presId="urn:microsoft.com/office/officeart/2005/8/layout/list1"/>
    <dgm:cxn modelId="{2DDC67E4-AD3D-49D5-98CC-E12E57470000}" srcId="{87ACF01D-E079-4F43-83C7-B56FE50C7A1E}" destId="{272E01D7-5EBE-448B-A1CB-909B3DF3D6C9}" srcOrd="3" destOrd="0" parTransId="{6B34D0AD-0157-4EF1-9CE7-5D62C7FBB2E8}" sibTransId="{FDB85AFE-3948-41B8-9111-0652D1435CD7}"/>
    <dgm:cxn modelId="{18C1F529-A426-45C8-8607-2B47A288A105}" srcId="{87ACF01D-E079-4F43-83C7-B56FE50C7A1E}" destId="{7674B1CC-FD80-46DE-9C53-F70469CA5D17}" srcOrd="0" destOrd="0" parTransId="{AC551C0F-C91B-41D3-B349-4B11221ECA29}" sibTransId="{032EA341-809A-4498-86B7-DE4A06AAD8E8}"/>
    <dgm:cxn modelId="{C8F5B36D-ADCD-4391-9D52-CA0564F2D1CA}" type="presOf" srcId="{7674B1CC-FD80-46DE-9C53-F70469CA5D17}" destId="{6B7A9321-64A2-4B15-A5F3-E8F74623FA85}" srcOrd="1" destOrd="0" presId="urn:microsoft.com/office/officeart/2005/8/layout/list1"/>
    <dgm:cxn modelId="{3F2BDE22-8902-4C3F-9C14-FCCC0D3CAF89}" type="presParOf" srcId="{0F99038C-3474-46FF-AC75-BB37AF5D553D}" destId="{2739EB90-B568-4F48-A0A2-3B799596CC04}" srcOrd="0" destOrd="0" presId="urn:microsoft.com/office/officeart/2005/8/layout/list1"/>
    <dgm:cxn modelId="{96E81880-F91F-4186-92BC-FBA21B3EC03E}" type="presParOf" srcId="{2739EB90-B568-4F48-A0A2-3B799596CC04}" destId="{9886E4D2-2B89-428E-8234-B4C96A555214}" srcOrd="0" destOrd="0" presId="urn:microsoft.com/office/officeart/2005/8/layout/list1"/>
    <dgm:cxn modelId="{2F89D778-4BFE-433B-9DE9-3BA573CEC9DF}" type="presParOf" srcId="{2739EB90-B568-4F48-A0A2-3B799596CC04}" destId="{6B7A9321-64A2-4B15-A5F3-E8F74623FA85}" srcOrd="1" destOrd="0" presId="urn:microsoft.com/office/officeart/2005/8/layout/list1"/>
    <dgm:cxn modelId="{2E960B48-7459-4B9D-9B15-F0950A6052AE}" type="presParOf" srcId="{0F99038C-3474-46FF-AC75-BB37AF5D553D}" destId="{191D54A3-13E1-4838-ACB2-FA62F3F7115A}" srcOrd="1" destOrd="0" presId="urn:microsoft.com/office/officeart/2005/8/layout/list1"/>
    <dgm:cxn modelId="{1F0C4DAB-8FA8-49EC-B00D-E00F3EC581A6}" type="presParOf" srcId="{0F99038C-3474-46FF-AC75-BB37AF5D553D}" destId="{121AC5F2-9AC1-4B87-9D59-617DA7A8662D}" srcOrd="2" destOrd="0" presId="urn:microsoft.com/office/officeart/2005/8/layout/list1"/>
    <dgm:cxn modelId="{72E1E272-7AAD-42C3-96E7-95226EABE097}" type="presParOf" srcId="{0F99038C-3474-46FF-AC75-BB37AF5D553D}" destId="{322938E7-1F86-4D07-9D7B-CF3E245D08B7}" srcOrd="3" destOrd="0" presId="urn:microsoft.com/office/officeart/2005/8/layout/list1"/>
    <dgm:cxn modelId="{6D14D47D-1AE5-4BA5-A88D-44DF9015CA0C}" type="presParOf" srcId="{0F99038C-3474-46FF-AC75-BB37AF5D553D}" destId="{1679B95E-5455-46AB-A1A3-D82A2DF5B47B}" srcOrd="4" destOrd="0" presId="urn:microsoft.com/office/officeart/2005/8/layout/list1"/>
    <dgm:cxn modelId="{3C8BFDFD-DCD4-4B63-91E4-5949AC8C2C63}" type="presParOf" srcId="{1679B95E-5455-46AB-A1A3-D82A2DF5B47B}" destId="{E0CB93C1-F305-4B1C-B5F8-360C67EE3F2C}" srcOrd="0" destOrd="0" presId="urn:microsoft.com/office/officeart/2005/8/layout/list1"/>
    <dgm:cxn modelId="{FF66147F-443F-41AD-BE30-8EAEFC9AEAAE}" type="presParOf" srcId="{1679B95E-5455-46AB-A1A3-D82A2DF5B47B}" destId="{0104F134-1EE5-4297-89B7-CF948E11A2C6}" srcOrd="1" destOrd="0" presId="urn:microsoft.com/office/officeart/2005/8/layout/list1"/>
    <dgm:cxn modelId="{C957703E-1681-44F8-B2FE-8216347196A1}" type="presParOf" srcId="{0F99038C-3474-46FF-AC75-BB37AF5D553D}" destId="{E4BA72A9-5133-439D-AF4F-6F1A59D0B880}" srcOrd="5" destOrd="0" presId="urn:microsoft.com/office/officeart/2005/8/layout/list1"/>
    <dgm:cxn modelId="{E81AF2B9-FB4E-4CDC-87BA-1F124B10DBEC}" type="presParOf" srcId="{0F99038C-3474-46FF-AC75-BB37AF5D553D}" destId="{EE327853-8919-4366-ADD0-486C1A15751D}" srcOrd="6" destOrd="0" presId="urn:microsoft.com/office/officeart/2005/8/layout/list1"/>
    <dgm:cxn modelId="{56890985-79D1-4269-B851-8FC9719928AE}" type="presParOf" srcId="{0F99038C-3474-46FF-AC75-BB37AF5D553D}" destId="{3FBC5E21-9EF5-4C06-97A4-5405B40BDB4C}" srcOrd="7" destOrd="0" presId="urn:microsoft.com/office/officeart/2005/8/layout/list1"/>
    <dgm:cxn modelId="{CE1AD0F6-0494-41D4-BB5E-A9D6C79373C9}" type="presParOf" srcId="{0F99038C-3474-46FF-AC75-BB37AF5D553D}" destId="{6EEB4641-A124-4CF4-A026-5FDC90BCF214}" srcOrd="8" destOrd="0" presId="urn:microsoft.com/office/officeart/2005/8/layout/list1"/>
    <dgm:cxn modelId="{3814F4B9-FA31-4EDE-9648-B21BBAC2435D}" type="presParOf" srcId="{6EEB4641-A124-4CF4-A026-5FDC90BCF214}" destId="{55D1EAE8-943C-443D-BB99-3A8F9FDCA547}" srcOrd="0" destOrd="0" presId="urn:microsoft.com/office/officeart/2005/8/layout/list1"/>
    <dgm:cxn modelId="{952BA9CF-7CA9-4B77-B508-94F5307276A9}" type="presParOf" srcId="{6EEB4641-A124-4CF4-A026-5FDC90BCF214}" destId="{646ACEA3-01F6-4B6E-9BE4-45461EE29665}" srcOrd="1" destOrd="0" presId="urn:microsoft.com/office/officeart/2005/8/layout/list1"/>
    <dgm:cxn modelId="{5842AB26-E636-4FF2-9D37-71B39F53D76C}" type="presParOf" srcId="{0F99038C-3474-46FF-AC75-BB37AF5D553D}" destId="{F31A432C-386D-4C6E-A831-3346A7D9FF57}" srcOrd="9" destOrd="0" presId="urn:microsoft.com/office/officeart/2005/8/layout/list1"/>
    <dgm:cxn modelId="{EBC8C008-969A-4DAE-88F1-B0D22D7D6047}" type="presParOf" srcId="{0F99038C-3474-46FF-AC75-BB37AF5D553D}" destId="{D1C21CA0-EF44-40C5-8B8F-10CD35A1EF3F}" srcOrd="10" destOrd="0" presId="urn:microsoft.com/office/officeart/2005/8/layout/list1"/>
    <dgm:cxn modelId="{CDD254C0-D031-495F-A2CB-1A555E51128B}" type="presParOf" srcId="{0F99038C-3474-46FF-AC75-BB37AF5D553D}" destId="{E91FF479-66E6-43B7-A864-5D7AB9E18E8D}" srcOrd="11" destOrd="0" presId="urn:microsoft.com/office/officeart/2005/8/layout/list1"/>
    <dgm:cxn modelId="{4983231E-0EA9-43FB-9F25-D23E20E51498}" type="presParOf" srcId="{0F99038C-3474-46FF-AC75-BB37AF5D553D}" destId="{FDC90F0D-E4AD-4B3C-B529-F06378F47BC6}" srcOrd="12" destOrd="0" presId="urn:microsoft.com/office/officeart/2005/8/layout/list1"/>
    <dgm:cxn modelId="{082559F0-DE75-4849-8574-DB407EC41FB9}" type="presParOf" srcId="{FDC90F0D-E4AD-4B3C-B529-F06378F47BC6}" destId="{FA7AA746-301D-43E2-8A66-2DD929BF9A72}" srcOrd="0" destOrd="0" presId="urn:microsoft.com/office/officeart/2005/8/layout/list1"/>
    <dgm:cxn modelId="{4C6DD609-8065-4823-B24F-3AD021199BE8}" type="presParOf" srcId="{FDC90F0D-E4AD-4B3C-B529-F06378F47BC6}" destId="{14D5E6CF-C98A-45D9-8513-A2A6882B451B}" srcOrd="1" destOrd="0" presId="urn:microsoft.com/office/officeart/2005/8/layout/list1"/>
    <dgm:cxn modelId="{0CF37C70-FF84-4F31-9E12-265F716EC805}" type="presParOf" srcId="{0F99038C-3474-46FF-AC75-BB37AF5D553D}" destId="{9D993678-CD69-4E5D-B0D2-500423361833}" srcOrd="13" destOrd="0" presId="urn:microsoft.com/office/officeart/2005/8/layout/list1"/>
    <dgm:cxn modelId="{BBF90C94-B751-4B3B-930C-A53EFA9D7055}" type="presParOf" srcId="{0F99038C-3474-46FF-AC75-BB37AF5D553D}" destId="{55B4CAE7-E7B6-46B8-979B-2F0DB1BC5941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7ACF01D-E079-4F43-83C7-B56FE50C7A1E}" type="doc">
      <dgm:prSet loTypeId="urn:microsoft.com/office/officeart/2005/8/layout/list1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ru-RU"/>
        </a:p>
      </dgm:t>
    </dgm:pt>
    <dgm:pt modelId="{7674B1CC-FD80-46DE-9C53-F70469CA5D17}">
      <dgm:prSet phldrT="[Текст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2800" b="1" dirty="0" smtClean="0"/>
            <a:t> </a:t>
          </a:r>
          <a:r>
            <a: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uk-UA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Документ, структура якого передбачена чинним законодавством</a:t>
          </a:r>
          <a:endParaRPr lang="ru-RU" sz="2400" dirty="0" smtClean="0"/>
        </a:p>
        <a:p>
          <a:pPr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800" b="1" dirty="0"/>
        </a:p>
      </dgm:t>
    </dgm:pt>
    <dgm:pt modelId="{AC551C0F-C91B-41D3-B349-4B11221ECA29}" type="parTrans" cxnId="{18C1F529-A426-45C8-8607-2B47A288A105}">
      <dgm:prSet/>
      <dgm:spPr/>
      <dgm:t>
        <a:bodyPr/>
        <a:lstStyle/>
        <a:p>
          <a:endParaRPr lang="ru-RU"/>
        </a:p>
      </dgm:t>
    </dgm:pt>
    <dgm:pt modelId="{032EA341-809A-4498-86B7-DE4A06AAD8E8}" type="sibTrans" cxnId="{18C1F529-A426-45C8-8607-2B47A288A105}">
      <dgm:prSet/>
      <dgm:spPr/>
      <dgm:t>
        <a:bodyPr/>
        <a:lstStyle/>
        <a:p>
          <a:endParaRPr lang="ru-RU"/>
        </a:p>
      </dgm:t>
    </dgm:pt>
    <dgm:pt modelId="{07E7B5BF-D2FA-4E76-A075-91D342309E52}">
      <dgm:prSet phldrT="[Текст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2800" b="1" dirty="0" smtClean="0"/>
            <a:t> </a:t>
          </a:r>
          <a:r>
            <a: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uk-UA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Затверджується наказом керівника закладу освіти</a:t>
          </a:r>
        </a:p>
        <a:p>
          <a:pPr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800" b="1" dirty="0"/>
        </a:p>
      </dgm:t>
    </dgm:pt>
    <dgm:pt modelId="{1466F3DB-5C53-483D-B55C-4B78598B96EB}" type="parTrans" cxnId="{56132A2F-DD41-4CC3-B853-3B826DC43A83}">
      <dgm:prSet/>
      <dgm:spPr/>
      <dgm:t>
        <a:bodyPr/>
        <a:lstStyle/>
        <a:p>
          <a:endParaRPr lang="ru-RU"/>
        </a:p>
      </dgm:t>
    </dgm:pt>
    <dgm:pt modelId="{BC801281-B72E-4277-92E4-AB1D6443ED65}" type="sibTrans" cxnId="{56132A2F-DD41-4CC3-B853-3B826DC43A83}">
      <dgm:prSet/>
      <dgm:spPr/>
      <dgm:t>
        <a:bodyPr/>
        <a:lstStyle/>
        <a:p>
          <a:endParaRPr lang="ru-RU"/>
        </a:p>
      </dgm:t>
    </dgm:pt>
    <dgm:pt modelId="{03460A89-78B5-4A28-B469-E969627EE825}">
      <dgm:prSet phldrT="[Текст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uk-UA" sz="1800" b="0" dirty="0" smtClean="0">
            <a:latin typeface="+mj-lt"/>
          </a:endParaRP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2400" b="0" dirty="0" smtClean="0">
              <a:latin typeface="Times New Roman" pitchFamily="18" charset="0"/>
              <a:cs typeface="Times New Roman" pitchFamily="18" charset="0"/>
            </a:rPr>
            <a:t> </a:t>
          </a:r>
          <a:endParaRPr lang="uk-UA" sz="1800" dirty="0" smtClean="0">
            <a:latin typeface="Times New Roman" pitchFamily="18" charset="0"/>
            <a:cs typeface="Times New Roman" pitchFamily="18" charset="0"/>
          </a:endParaRPr>
        </a:p>
        <a:p>
          <a:pPr marL="0" marR="0" indent="0" defTabSz="1244600" eaLnBrk="1" fontAlgn="auto" latinLnBrk="0" hangingPunct="1">
            <a:lnSpc>
              <a:spcPct val="90000"/>
            </a:lnSpc>
            <a:spcBef>
              <a:spcPts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r>
            <a:rPr lang="uk-UA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Оприлюднюється на сайті закладу</a:t>
          </a:r>
          <a:endParaRPr lang="ru-RU" sz="24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defTabSz="1244600">
            <a:lnSpc>
              <a:spcPct val="90000"/>
            </a:lnSpc>
            <a:spcAft>
              <a:spcPct val="35000"/>
            </a:spcAft>
          </a:pPr>
          <a:endParaRPr lang="ru-RU" sz="2800" b="1" dirty="0"/>
        </a:p>
      </dgm:t>
    </dgm:pt>
    <dgm:pt modelId="{7AA75771-2548-47FA-A29A-5104DF1FAB5F}" type="parTrans" cxnId="{88403799-8071-4B91-8CBF-3A5B1AFE91AB}">
      <dgm:prSet/>
      <dgm:spPr/>
      <dgm:t>
        <a:bodyPr/>
        <a:lstStyle/>
        <a:p>
          <a:endParaRPr lang="ru-RU"/>
        </a:p>
      </dgm:t>
    </dgm:pt>
    <dgm:pt modelId="{9FC1274E-715F-47B5-94FF-E2DEF9C9CDF0}" type="sibTrans" cxnId="{88403799-8071-4B91-8CBF-3A5B1AFE91AB}">
      <dgm:prSet/>
      <dgm:spPr/>
      <dgm:t>
        <a:bodyPr/>
        <a:lstStyle/>
        <a:p>
          <a:endParaRPr lang="ru-RU"/>
        </a:p>
      </dgm:t>
    </dgm:pt>
    <dgm:pt modelId="{9991425C-F40F-47C8-A27E-7B34F0107346}">
      <dgm:prSet custT="1"/>
      <dgm:spPr/>
      <dgm:t>
        <a:bodyPr/>
        <a:lstStyle/>
        <a:p>
          <a:r>
            <a:rPr lang="uk-UA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Ухвалюється рішенням педагогічної ради</a:t>
          </a:r>
          <a:endParaRPr lang="ru-RU" sz="2400" dirty="0"/>
        </a:p>
      </dgm:t>
    </dgm:pt>
    <dgm:pt modelId="{40265621-46C7-4E1C-AC35-B71C948143BB}" type="parTrans" cxnId="{5D2EA625-730E-4C42-8BA9-061855902E98}">
      <dgm:prSet/>
      <dgm:spPr/>
      <dgm:t>
        <a:bodyPr/>
        <a:lstStyle/>
        <a:p>
          <a:endParaRPr lang="ru-RU"/>
        </a:p>
      </dgm:t>
    </dgm:pt>
    <dgm:pt modelId="{DC7E5DA0-DF0E-43B3-A7C5-CAD3444CB2B4}" type="sibTrans" cxnId="{5D2EA625-730E-4C42-8BA9-061855902E98}">
      <dgm:prSet/>
      <dgm:spPr/>
      <dgm:t>
        <a:bodyPr/>
        <a:lstStyle/>
        <a:p>
          <a:endParaRPr lang="ru-RU"/>
        </a:p>
      </dgm:t>
    </dgm:pt>
    <dgm:pt modelId="{0F99038C-3474-46FF-AC75-BB37AF5D553D}" type="pres">
      <dgm:prSet presAssocID="{87ACF01D-E079-4F43-83C7-B56FE50C7A1E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739EB90-B568-4F48-A0A2-3B799596CC04}" type="pres">
      <dgm:prSet presAssocID="{7674B1CC-FD80-46DE-9C53-F70469CA5D17}" presName="parentLin" presStyleCnt="0"/>
      <dgm:spPr/>
    </dgm:pt>
    <dgm:pt modelId="{9886E4D2-2B89-428E-8234-B4C96A555214}" type="pres">
      <dgm:prSet presAssocID="{7674B1CC-FD80-46DE-9C53-F70469CA5D17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6B7A9321-64A2-4B15-A5F3-E8F74623FA85}" type="pres">
      <dgm:prSet presAssocID="{7674B1CC-FD80-46DE-9C53-F70469CA5D17}" presName="parentText" presStyleLbl="node1" presStyleIdx="0" presStyleCnt="4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91D54A3-13E1-4838-ACB2-FA62F3F7115A}" type="pres">
      <dgm:prSet presAssocID="{7674B1CC-FD80-46DE-9C53-F70469CA5D17}" presName="negativeSpace" presStyleCnt="0"/>
      <dgm:spPr/>
    </dgm:pt>
    <dgm:pt modelId="{121AC5F2-9AC1-4B87-9D59-617DA7A8662D}" type="pres">
      <dgm:prSet presAssocID="{7674B1CC-FD80-46DE-9C53-F70469CA5D17}" presName="childText" presStyleLbl="conFgAcc1" presStyleIdx="0" presStyleCnt="4">
        <dgm:presLayoutVars>
          <dgm:bulletEnabled val="1"/>
        </dgm:presLayoutVars>
      </dgm:prSet>
      <dgm:spPr/>
    </dgm:pt>
    <dgm:pt modelId="{322938E7-1F86-4D07-9D7B-CF3E245D08B7}" type="pres">
      <dgm:prSet presAssocID="{032EA341-809A-4498-86B7-DE4A06AAD8E8}" presName="spaceBetweenRectangles" presStyleCnt="0"/>
      <dgm:spPr/>
    </dgm:pt>
    <dgm:pt modelId="{3486F41E-9D0B-49C7-A82E-781A3405A3A2}" type="pres">
      <dgm:prSet presAssocID="{9991425C-F40F-47C8-A27E-7B34F0107346}" presName="parentLin" presStyleCnt="0"/>
      <dgm:spPr/>
    </dgm:pt>
    <dgm:pt modelId="{87DD70D2-BB56-4E1A-BDE9-ABC85CE0397C}" type="pres">
      <dgm:prSet presAssocID="{9991425C-F40F-47C8-A27E-7B34F0107346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A20C251D-3E37-4887-9111-AE18B532169D}" type="pres">
      <dgm:prSet presAssocID="{9991425C-F40F-47C8-A27E-7B34F0107346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F7F8181-8C5B-433B-B54A-CABFD390E61B}" type="pres">
      <dgm:prSet presAssocID="{9991425C-F40F-47C8-A27E-7B34F0107346}" presName="negativeSpace" presStyleCnt="0"/>
      <dgm:spPr/>
    </dgm:pt>
    <dgm:pt modelId="{5DB68ED2-D48A-4541-9B70-004E10A42DB0}" type="pres">
      <dgm:prSet presAssocID="{9991425C-F40F-47C8-A27E-7B34F0107346}" presName="childText" presStyleLbl="conFgAcc1" presStyleIdx="1" presStyleCnt="4">
        <dgm:presLayoutVars>
          <dgm:bulletEnabled val="1"/>
        </dgm:presLayoutVars>
      </dgm:prSet>
      <dgm:spPr/>
    </dgm:pt>
    <dgm:pt modelId="{BDC652CA-7857-46CB-B660-E953039C44C3}" type="pres">
      <dgm:prSet presAssocID="{DC7E5DA0-DF0E-43B3-A7C5-CAD3444CB2B4}" presName="spaceBetweenRectangles" presStyleCnt="0"/>
      <dgm:spPr/>
    </dgm:pt>
    <dgm:pt modelId="{1679B95E-5455-46AB-A1A3-D82A2DF5B47B}" type="pres">
      <dgm:prSet presAssocID="{07E7B5BF-D2FA-4E76-A075-91D342309E52}" presName="parentLin" presStyleCnt="0"/>
      <dgm:spPr/>
    </dgm:pt>
    <dgm:pt modelId="{E0CB93C1-F305-4B1C-B5F8-360C67EE3F2C}" type="pres">
      <dgm:prSet presAssocID="{07E7B5BF-D2FA-4E76-A075-91D342309E52}" presName="parentLeftMargin" presStyleLbl="node1" presStyleIdx="1" presStyleCnt="4"/>
      <dgm:spPr/>
      <dgm:t>
        <a:bodyPr/>
        <a:lstStyle/>
        <a:p>
          <a:endParaRPr lang="ru-RU"/>
        </a:p>
      </dgm:t>
    </dgm:pt>
    <dgm:pt modelId="{0104F134-1EE5-4297-89B7-CF948E11A2C6}" type="pres">
      <dgm:prSet presAssocID="{07E7B5BF-D2FA-4E76-A075-91D342309E52}" presName="parentText" presStyleLbl="node1" presStyleIdx="2" presStyleCnt="4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4BA72A9-5133-439D-AF4F-6F1A59D0B880}" type="pres">
      <dgm:prSet presAssocID="{07E7B5BF-D2FA-4E76-A075-91D342309E52}" presName="negativeSpace" presStyleCnt="0"/>
      <dgm:spPr/>
    </dgm:pt>
    <dgm:pt modelId="{EE327853-8919-4366-ADD0-486C1A15751D}" type="pres">
      <dgm:prSet presAssocID="{07E7B5BF-D2FA-4E76-A075-91D342309E52}" presName="childText" presStyleLbl="conFgAcc1" presStyleIdx="2" presStyleCnt="4">
        <dgm:presLayoutVars>
          <dgm:bulletEnabled val="1"/>
        </dgm:presLayoutVars>
      </dgm:prSet>
      <dgm:spPr/>
    </dgm:pt>
    <dgm:pt modelId="{3FBC5E21-9EF5-4C06-97A4-5405B40BDB4C}" type="pres">
      <dgm:prSet presAssocID="{BC801281-B72E-4277-92E4-AB1D6443ED65}" presName="spaceBetweenRectangles" presStyleCnt="0"/>
      <dgm:spPr/>
    </dgm:pt>
    <dgm:pt modelId="{6EEB4641-A124-4CF4-A026-5FDC90BCF214}" type="pres">
      <dgm:prSet presAssocID="{03460A89-78B5-4A28-B469-E969627EE825}" presName="parentLin" presStyleCnt="0"/>
      <dgm:spPr/>
    </dgm:pt>
    <dgm:pt modelId="{55D1EAE8-943C-443D-BB99-3A8F9FDCA547}" type="pres">
      <dgm:prSet presAssocID="{03460A89-78B5-4A28-B469-E969627EE825}" presName="parentLeftMargin" presStyleLbl="node1" presStyleIdx="2" presStyleCnt="4"/>
      <dgm:spPr/>
      <dgm:t>
        <a:bodyPr/>
        <a:lstStyle/>
        <a:p>
          <a:endParaRPr lang="ru-RU"/>
        </a:p>
      </dgm:t>
    </dgm:pt>
    <dgm:pt modelId="{646ACEA3-01F6-4B6E-9BE4-45461EE29665}" type="pres">
      <dgm:prSet presAssocID="{03460A89-78B5-4A28-B469-E969627EE825}" presName="parentText" presStyleLbl="node1" presStyleIdx="3" presStyleCnt="4" custScaleX="142857" custScaleY="163054" custLinFactNeighborX="-10001" custLinFactNeighborY="555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31A432C-386D-4C6E-A831-3346A7D9FF57}" type="pres">
      <dgm:prSet presAssocID="{03460A89-78B5-4A28-B469-E969627EE825}" presName="negativeSpace" presStyleCnt="0"/>
      <dgm:spPr/>
    </dgm:pt>
    <dgm:pt modelId="{D1C21CA0-EF44-40C5-8B8F-10CD35A1EF3F}" type="pres">
      <dgm:prSet presAssocID="{03460A89-78B5-4A28-B469-E969627EE825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A9D93AE9-2D6B-45AD-BCFA-28BFFF1DA96F}" type="presOf" srcId="{03460A89-78B5-4A28-B469-E969627EE825}" destId="{646ACEA3-01F6-4B6E-9BE4-45461EE29665}" srcOrd="1" destOrd="0" presId="urn:microsoft.com/office/officeart/2005/8/layout/list1"/>
    <dgm:cxn modelId="{DFBF2DD7-CE1C-4E98-B6E1-227EB3765066}" type="presOf" srcId="{03460A89-78B5-4A28-B469-E969627EE825}" destId="{55D1EAE8-943C-443D-BB99-3A8F9FDCA547}" srcOrd="0" destOrd="0" presId="urn:microsoft.com/office/officeart/2005/8/layout/list1"/>
    <dgm:cxn modelId="{7CC99067-9674-46BE-BDB9-0BF0F2E21D89}" type="presOf" srcId="{07E7B5BF-D2FA-4E76-A075-91D342309E52}" destId="{E0CB93C1-F305-4B1C-B5F8-360C67EE3F2C}" srcOrd="0" destOrd="0" presId="urn:microsoft.com/office/officeart/2005/8/layout/list1"/>
    <dgm:cxn modelId="{D2EDFC22-5E69-4C24-B778-D40C97009D4A}" type="presOf" srcId="{9991425C-F40F-47C8-A27E-7B34F0107346}" destId="{87DD70D2-BB56-4E1A-BDE9-ABC85CE0397C}" srcOrd="0" destOrd="0" presId="urn:microsoft.com/office/officeart/2005/8/layout/list1"/>
    <dgm:cxn modelId="{56132A2F-DD41-4CC3-B853-3B826DC43A83}" srcId="{87ACF01D-E079-4F43-83C7-B56FE50C7A1E}" destId="{07E7B5BF-D2FA-4E76-A075-91D342309E52}" srcOrd="2" destOrd="0" parTransId="{1466F3DB-5C53-483D-B55C-4B78598B96EB}" sibTransId="{BC801281-B72E-4277-92E4-AB1D6443ED65}"/>
    <dgm:cxn modelId="{88403799-8071-4B91-8CBF-3A5B1AFE91AB}" srcId="{87ACF01D-E079-4F43-83C7-B56FE50C7A1E}" destId="{03460A89-78B5-4A28-B469-E969627EE825}" srcOrd="3" destOrd="0" parTransId="{7AA75771-2548-47FA-A29A-5104DF1FAB5F}" sibTransId="{9FC1274E-715F-47B5-94FF-E2DEF9C9CDF0}"/>
    <dgm:cxn modelId="{6E5B757F-8234-42D9-921E-69933FBCAFE7}" type="presOf" srcId="{07E7B5BF-D2FA-4E76-A075-91D342309E52}" destId="{0104F134-1EE5-4297-89B7-CF948E11A2C6}" srcOrd="1" destOrd="0" presId="urn:microsoft.com/office/officeart/2005/8/layout/list1"/>
    <dgm:cxn modelId="{C8F39593-0A95-4D6F-9E2F-457E2EA8AC00}" type="presOf" srcId="{7674B1CC-FD80-46DE-9C53-F70469CA5D17}" destId="{6B7A9321-64A2-4B15-A5F3-E8F74623FA85}" srcOrd="1" destOrd="0" presId="urn:microsoft.com/office/officeart/2005/8/layout/list1"/>
    <dgm:cxn modelId="{9502B968-4D13-4F94-9D38-7324098A3FA4}" type="presOf" srcId="{7674B1CC-FD80-46DE-9C53-F70469CA5D17}" destId="{9886E4D2-2B89-428E-8234-B4C96A555214}" srcOrd="0" destOrd="0" presId="urn:microsoft.com/office/officeart/2005/8/layout/list1"/>
    <dgm:cxn modelId="{8AD5EFD4-539E-4B59-8938-32E65F996025}" type="presOf" srcId="{87ACF01D-E079-4F43-83C7-B56FE50C7A1E}" destId="{0F99038C-3474-46FF-AC75-BB37AF5D553D}" srcOrd="0" destOrd="0" presId="urn:microsoft.com/office/officeart/2005/8/layout/list1"/>
    <dgm:cxn modelId="{18C1F529-A426-45C8-8607-2B47A288A105}" srcId="{87ACF01D-E079-4F43-83C7-B56FE50C7A1E}" destId="{7674B1CC-FD80-46DE-9C53-F70469CA5D17}" srcOrd="0" destOrd="0" parTransId="{AC551C0F-C91B-41D3-B349-4B11221ECA29}" sibTransId="{032EA341-809A-4498-86B7-DE4A06AAD8E8}"/>
    <dgm:cxn modelId="{5D2EA625-730E-4C42-8BA9-061855902E98}" srcId="{87ACF01D-E079-4F43-83C7-B56FE50C7A1E}" destId="{9991425C-F40F-47C8-A27E-7B34F0107346}" srcOrd="1" destOrd="0" parTransId="{40265621-46C7-4E1C-AC35-B71C948143BB}" sibTransId="{DC7E5DA0-DF0E-43B3-A7C5-CAD3444CB2B4}"/>
    <dgm:cxn modelId="{215D3C6A-9027-4181-A2D4-9E03A7A26A69}" type="presOf" srcId="{9991425C-F40F-47C8-A27E-7B34F0107346}" destId="{A20C251D-3E37-4887-9111-AE18B532169D}" srcOrd="1" destOrd="0" presId="urn:microsoft.com/office/officeart/2005/8/layout/list1"/>
    <dgm:cxn modelId="{A651A0FA-7DED-4072-8250-E726171A4418}" type="presParOf" srcId="{0F99038C-3474-46FF-AC75-BB37AF5D553D}" destId="{2739EB90-B568-4F48-A0A2-3B799596CC04}" srcOrd="0" destOrd="0" presId="urn:microsoft.com/office/officeart/2005/8/layout/list1"/>
    <dgm:cxn modelId="{CC513FE4-93E4-4710-ADCB-535C177A406B}" type="presParOf" srcId="{2739EB90-B568-4F48-A0A2-3B799596CC04}" destId="{9886E4D2-2B89-428E-8234-B4C96A555214}" srcOrd="0" destOrd="0" presId="urn:microsoft.com/office/officeart/2005/8/layout/list1"/>
    <dgm:cxn modelId="{4ED80AB9-2F79-416C-980B-56EEE52F3445}" type="presParOf" srcId="{2739EB90-B568-4F48-A0A2-3B799596CC04}" destId="{6B7A9321-64A2-4B15-A5F3-E8F74623FA85}" srcOrd="1" destOrd="0" presId="urn:microsoft.com/office/officeart/2005/8/layout/list1"/>
    <dgm:cxn modelId="{75BEB53A-0C8D-4BBA-962F-A99C02E57B4D}" type="presParOf" srcId="{0F99038C-3474-46FF-AC75-BB37AF5D553D}" destId="{191D54A3-13E1-4838-ACB2-FA62F3F7115A}" srcOrd="1" destOrd="0" presId="urn:microsoft.com/office/officeart/2005/8/layout/list1"/>
    <dgm:cxn modelId="{E0A63C67-DB3C-441A-AAF0-C694CA761926}" type="presParOf" srcId="{0F99038C-3474-46FF-AC75-BB37AF5D553D}" destId="{121AC5F2-9AC1-4B87-9D59-617DA7A8662D}" srcOrd="2" destOrd="0" presId="urn:microsoft.com/office/officeart/2005/8/layout/list1"/>
    <dgm:cxn modelId="{7818A870-9177-422D-BAD6-6067AFE51C61}" type="presParOf" srcId="{0F99038C-3474-46FF-AC75-BB37AF5D553D}" destId="{322938E7-1F86-4D07-9D7B-CF3E245D08B7}" srcOrd="3" destOrd="0" presId="urn:microsoft.com/office/officeart/2005/8/layout/list1"/>
    <dgm:cxn modelId="{72EEC9DC-84CE-4C0E-B512-1B0ED6EA4532}" type="presParOf" srcId="{0F99038C-3474-46FF-AC75-BB37AF5D553D}" destId="{3486F41E-9D0B-49C7-A82E-781A3405A3A2}" srcOrd="4" destOrd="0" presId="urn:microsoft.com/office/officeart/2005/8/layout/list1"/>
    <dgm:cxn modelId="{558FAAA2-C89B-4C6A-9F32-8B8AF19CA496}" type="presParOf" srcId="{3486F41E-9D0B-49C7-A82E-781A3405A3A2}" destId="{87DD70D2-BB56-4E1A-BDE9-ABC85CE0397C}" srcOrd="0" destOrd="0" presId="urn:microsoft.com/office/officeart/2005/8/layout/list1"/>
    <dgm:cxn modelId="{53FA8426-A3C2-49B8-8481-0FAEF91997AB}" type="presParOf" srcId="{3486F41E-9D0B-49C7-A82E-781A3405A3A2}" destId="{A20C251D-3E37-4887-9111-AE18B532169D}" srcOrd="1" destOrd="0" presId="urn:microsoft.com/office/officeart/2005/8/layout/list1"/>
    <dgm:cxn modelId="{8BB8734B-BDCB-4A4F-A580-B4FC919FA5F8}" type="presParOf" srcId="{0F99038C-3474-46FF-AC75-BB37AF5D553D}" destId="{3F7F8181-8C5B-433B-B54A-CABFD390E61B}" srcOrd="5" destOrd="0" presId="urn:microsoft.com/office/officeart/2005/8/layout/list1"/>
    <dgm:cxn modelId="{C6A80C6E-6692-4124-A72E-FEBBA0111AA4}" type="presParOf" srcId="{0F99038C-3474-46FF-AC75-BB37AF5D553D}" destId="{5DB68ED2-D48A-4541-9B70-004E10A42DB0}" srcOrd="6" destOrd="0" presId="urn:microsoft.com/office/officeart/2005/8/layout/list1"/>
    <dgm:cxn modelId="{87FACC81-B2BC-494F-B140-A1FFC1E7CD21}" type="presParOf" srcId="{0F99038C-3474-46FF-AC75-BB37AF5D553D}" destId="{BDC652CA-7857-46CB-B660-E953039C44C3}" srcOrd="7" destOrd="0" presId="urn:microsoft.com/office/officeart/2005/8/layout/list1"/>
    <dgm:cxn modelId="{39331A08-82E2-4E33-AE39-4ED89D058A14}" type="presParOf" srcId="{0F99038C-3474-46FF-AC75-BB37AF5D553D}" destId="{1679B95E-5455-46AB-A1A3-D82A2DF5B47B}" srcOrd="8" destOrd="0" presId="urn:microsoft.com/office/officeart/2005/8/layout/list1"/>
    <dgm:cxn modelId="{040D4EDF-E094-4488-8B2B-A24B61B0ED1F}" type="presParOf" srcId="{1679B95E-5455-46AB-A1A3-D82A2DF5B47B}" destId="{E0CB93C1-F305-4B1C-B5F8-360C67EE3F2C}" srcOrd="0" destOrd="0" presId="urn:microsoft.com/office/officeart/2005/8/layout/list1"/>
    <dgm:cxn modelId="{C6060E2C-E83F-4BB5-B135-C8CE12763F9C}" type="presParOf" srcId="{1679B95E-5455-46AB-A1A3-D82A2DF5B47B}" destId="{0104F134-1EE5-4297-89B7-CF948E11A2C6}" srcOrd="1" destOrd="0" presId="urn:microsoft.com/office/officeart/2005/8/layout/list1"/>
    <dgm:cxn modelId="{C09CA44F-A766-4962-8174-AEED0E3832B4}" type="presParOf" srcId="{0F99038C-3474-46FF-AC75-BB37AF5D553D}" destId="{E4BA72A9-5133-439D-AF4F-6F1A59D0B880}" srcOrd="9" destOrd="0" presId="urn:microsoft.com/office/officeart/2005/8/layout/list1"/>
    <dgm:cxn modelId="{511A622B-0E59-4CC0-9EBB-05D225F72DAB}" type="presParOf" srcId="{0F99038C-3474-46FF-AC75-BB37AF5D553D}" destId="{EE327853-8919-4366-ADD0-486C1A15751D}" srcOrd="10" destOrd="0" presId="urn:microsoft.com/office/officeart/2005/8/layout/list1"/>
    <dgm:cxn modelId="{8BF15924-21EC-4F9E-ACBB-F75D30F318C2}" type="presParOf" srcId="{0F99038C-3474-46FF-AC75-BB37AF5D553D}" destId="{3FBC5E21-9EF5-4C06-97A4-5405B40BDB4C}" srcOrd="11" destOrd="0" presId="urn:microsoft.com/office/officeart/2005/8/layout/list1"/>
    <dgm:cxn modelId="{B41C4E7B-E10D-41C5-88FC-83F48A6D9AFB}" type="presParOf" srcId="{0F99038C-3474-46FF-AC75-BB37AF5D553D}" destId="{6EEB4641-A124-4CF4-A026-5FDC90BCF214}" srcOrd="12" destOrd="0" presId="urn:microsoft.com/office/officeart/2005/8/layout/list1"/>
    <dgm:cxn modelId="{6380896C-2F7F-4A9B-B5F0-48B292910A68}" type="presParOf" srcId="{6EEB4641-A124-4CF4-A026-5FDC90BCF214}" destId="{55D1EAE8-943C-443D-BB99-3A8F9FDCA547}" srcOrd="0" destOrd="0" presId="urn:microsoft.com/office/officeart/2005/8/layout/list1"/>
    <dgm:cxn modelId="{C858BE38-3CAD-4290-984E-61ED864D0C99}" type="presParOf" srcId="{6EEB4641-A124-4CF4-A026-5FDC90BCF214}" destId="{646ACEA3-01F6-4B6E-9BE4-45461EE29665}" srcOrd="1" destOrd="0" presId="urn:microsoft.com/office/officeart/2005/8/layout/list1"/>
    <dgm:cxn modelId="{1B5D5AD1-1938-4400-A0C4-2DF35B220297}" type="presParOf" srcId="{0F99038C-3474-46FF-AC75-BB37AF5D553D}" destId="{F31A432C-386D-4C6E-A831-3346A7D9FF57}" srcOrd="13" destOrd="0" presId="urn:microsoft.com/office/officeart/2005/8/layout/list1"/>
    <dgm:cxn modelId="{2F4042F5-C946-4858-BB7A-5173CB04DD64}" type="presParOf" srcId="{0F99038C-3474-46FF-AC75-BB37AF5D553D}" destId="{D1C21CA0-EF44-40C5-8B8F-10CD35A1EF3F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67C1F636-6F75-42F5-B1D3-3431234CC2DE}" type="doc">
      <dgm:prSet loTypeId="urn:microsoft.com/office/officeart/2005/8/layout/vList2" loCatId="list" qsTypeId="urn:microsoft.com/office/officeart/2005/8/quickstyle/simple1" qsCatId="simple" csTypeId="urn:microsoft.com/office/officeart/2005/8/colors/accent2_3" csCatId="accent2" phldr="1"/>
      <dgm:spPr/>
      <dgm:t>
        <a:bodyPr/>
        <a:lstStyle/>
        <a:p>
          <a:endParaRPr lang="ru-RU"/>
        </a:p>
      </dgm:t>
    </dgm:pt>
    <dgm:pt modelId="{16E1090F-E0C9-43AA-A79C-13E672594697}">
      <dgm:prSet/>
      <dgm:spPr>
        <a:solidFill>
          <a:srgbClr val="D1DCEF"/>
        </a:solidFill>
      </dgm:spPr>
      <dgm:t>
        <a:bodyPr/>
        <a:lstStyle/>
        <a:p>
          <a:pPr rtl="0"/>
          <a:endParaRPr lang="ru-RU"/>
        </a:p>
      </dgm:t>
    </dgm:pt>
    <dgm:pt modelId="{DE502DBF-5EAD-43C7-9943-352278B85C46}" type="parTrans" cxnId="{410DF6F9-9520-4F23-898A-DDA585E1C07F}">
      <dgm:prSet/>
      <dgm:spPr/>
      <dgm:t>
        <a:bodyPr/>
        <a:lstStyle/>
        <a:p>
          <a:endParaRPr lang="ru-RU"/>
        </a:p>
      </dgm:t>
    </dgm:pt>
    <dgm:pt modelId="{CFDDBB5F-384E-4E92-BEA6-CECD3137D5B8}" type="sibTrans" cxnId="{410DF6F9-9520-4F23-898A-DDA585E1C07F}">
      <dgm:prSet/>
      <dgm:spPr/>
      <dgm:t>
        <a:bodyPr/>
        <a:lstStyle/>
        <a:p>
          <a:endParaRPr lang="ru-RU"/>
        </a:p>
      </dgm:t>
    </dgm:pt>
    <dgm:pt modelId="{3A8012A7-CBDC-43D0-9CF7-88B784F45FCD}">
      <dgm:prSet custT="1"/>
      <dgm:spPr/>
      <dgm:t>
        <a:bodyPr/>
        <a:lstStyle/>
        <a:p>
          <a:pPr rtl="0">
            <a:lnSpc>
              <a:spcPct val="100000"/>
            </a:lnSpc>
          </a:pPr>
          <a:r>
            <a:rPr lang="ru-RU" sz="2400" dirty="0" err="1" smtClean="0">
              <a:latin typeface="Times New Roman" pitchFamily="18" charset="0"/>
              <a:cs typeface="Times New Roman" pitchFamily="18" charset="0"/>
            </a:rPr>
            <a:t>стратегія</a:t>
          </a:r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 та </a:t>
          </a:r>
          <a:r>
            <a:rPr lang="ru-RU" sz="2400" dirty="0" err="1" smtClean="0">
              <a:latin typeface="Times New Roman" pitchFamily="18" charset="0"/>
              <a:cs typeface="Times New Roman" pitchFamily="18" charset="0"/>
            </a:rPr>
            <a:t>процедури</a:t>
          </a:r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dirty="0" err="1" smtClean="0">
              <a:latin typeface="Times New Roman" pitchFamily="18" charset="0"/>
              <a:cs typeface="Times New Roman" pitchFamily="18" charset="0"/>
            </a:rPr>
            <a:t>забезпечення</a:t>
          </a:r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dirty="0" err="1" smtClean="0">
              <a:latin typeface="Times New Roman" pitchFamily="18" charset="0"/>
              <a:cs typeface="Times New Roman" pitchFamily="18" charset="0"/>
            </a:rPr>
            <a:t>якості</a:t>
          </a:r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dirty="0" err="1" smtClean="0">
              <a:latin typeface="Times New Roman" pitchFamily="18" charset="0"/>
              <a:cs typeface="Times New Roman" pitchFamily="18" charset="0"/>
            </a:rPr>
            <a:t>освіти</a:t>
          </a:r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;</a:t>
          </a:r>
          <a:endParaRPr lang="ru-RU" sz="2400" dirty="0">
            <a:latin typeface="Times New Roman" pitchFamily="18" charset="0"/>
            <a:cs typeface="Times New Roman" pitchFamily="18" charset="0"/>
          </a:endParaRPr>
        </a:p>
      </dgm:t>
    </dgm:pt>
    <dgm:pt modelId="{3C876C15-654C-4C7D-A69F-0D746DEE9D3A}" type="parTrans" cxnId="{7FB95211-4BB2-4CA0-80F3-14A3C13ED73F}">
      <dgm:prSet/>
      <dgm:spPr/>
      <dgm:t>
        <a:bodyPr/>
        <a:lstStyle/>
        <a:p>
          <a:endParaRPr lang="ru-RU"/>
        </a:p>
      </dgm:t>
    </dgm:pt>
    <dgm:pt modelId="{9143CB84-8789-4E42-9AD9-A2B7FF5A7D28}" type="sibTrans" cxnId="{7FB95211-4BB2-4CA0-80F3-14A3C13ED73F}">
      <dgm:prSet/>
      <dgm:spPr/>
      <dgm:t>
        <a:bodyPr/>
        <a:lstStyle/>
        <a:p>
          <a:endParaRPr lang="ru-RU"/>
        </a:p>
      </dgm:t>
    </dgm:pt>
    <dgm:pt modelId="{96A897A9-332F-4B7F-B9B0-03CA0005CC4E}">
      <dgm:prSet custT="1"/>
      <dgm:spPr/>
      <dgm:t>
        <a:bodyPr/>
        <a:lstStyle/>
        <a:p>
          <a:pPr rtl="0">
            <a:lnSpc>
              <a:spcPct val="100000"/>
            </a:lnSpc>
          </a:pPr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система та </a:t>
          </a:r>
          <a:r>
            <a:rPr lang="ru-RU" sz="2400" dirty="0" err="1" smtClean="0">
              <a:latin typeface="Times New Roman" pitchFamily="18" charset="0"/>
              <a:cs typeface="Times New Roman" pitchFamily="18" charset="0"/>
            </a:rPr>
            <a:t>механізми</a:t>
          </a:r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dirty="0" err="1" smtClean="0">
              <a:latin typeface="Times New Roman" pitchFamily="18" charset="0"/>
              <a:cs typeface="Times New Roman" pitchFamily="18" charset="0"/>
            </a:rPr>
            <a:t>забезпечення</a:t>
          </a:r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dirty="0" err="1" smtClean="0">
              <a:latin typeface="Times New Roman" pitchFamily="18" charset="0"/>
              <a:cs typeface="Times New Roman" pitchFamily="18" charset="0"/>
            </a:rPr>
            <a:t>академічної</a:t>
          </a:r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dirty="0" err="1" smtClean="0">
              <a:latin typeface="Times New Roman" pitchFamily="18" charset="0"/>
              <a:cs typeface="Times New Roman" pitchFamily="18" charset="0"/>
            </a:rPr>
            <a:t>доброчесності</a:t>
          </a:r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;</a:t>
          </a:r>
          <a:endParaRPr lang="ru-RU" sz="2400" dirty="0">
            <a:latin typeface="Times New Roman" pitchFamily="18" charset="0"/>
            <a:cs typeface="Times New Roman" pitchFamily="18" charset="0"/>
          </a:endParaRPr>
        </a:p>
      </dgm:t>
    </dgm:pt>
    <dgm:pt modelId="{C7623646-F8CB-48EA-BC22-4A3C54071080}" type="parTrans" cxnId="{44FBBBCE-9ECD-4E93-B47A-8C4B21E48949}">
      <dgm:prSet/>
      <dgm:spPr/>
      <dgm:t>
        <a:bodyPr/>
        <a:lstStyle/>
        <a:p>
          <a:endParaRPr lang="ru-RU"/>
        </a:p>
      </dgm:t>
    </dgm:pt>
    <dgm:pt modelId="{18E9A762-4423-4CA2-AE14-2B1179126AA7}" type="sibTrans" cxnId="{44FBBBCE-9ECD-4E93-B47A-8C4B21E48949}">
      <dgm:prSet/>
      <dgm:spPr/>
      <dgm:t>
        <a:bodyPr/>
        <a:lstStyle/>
        <a:p>
          <a:endParaRPr lang="ru-RU"/>
        </a:p>
      </dgm:t>
    </dgm:pt>
    <dgm:pt modelId="{530A422F-ED68-48C6-A2F3-5A403298F293}">
      <dgm:prSet custT="1"/>
      <dgm:spPr/>
      <dgm:t>
        <a:bodyPr/>
        <a:lstStyle/>
        <a:p>
          <a:pPr rtl="0">
            <a:lnSpc>
              <a:spcPct val="100000"/>
            </a:lnSpc>
          </a:pPr>
          <a:r>
            <a:rPr lang="ru-RU" sz="2400" dirty="0" err="1" smtClean="0">
              <a:latin typeface="Times New Roman" pitchFamily="18" charset="0"/>
              <a:cs typeface="Times New Roman" pitchFamily="18" charset="0"/>
            </a:rPr>
            <a:t>оприлюднені</a:t>
          </a:r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dirty="0" err="1" smtClean="0">
              <a:latin typeface="Times New Roman" pitchFamily="18" charset="0"/>
              <a:cs typeface="Times New Roman" pitchFamily="18" charset="0"/>
            </a:rPr>
            <a:t>критерії</a:t>
          </a:r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, правила і </a:t>
          </a:r>
          <a:r>
            <a:rPr lang="ru-RU" sz="2400" dirty="0" err="1" smtClean="0">
              <a:latin typeface="Times New Roman" pitchFamily="18" charset="0"/>
              <a:cs typeface="Times New Roman" pitchFamily="18" charset="0"/>
            </a:rPr>
            <a:t>процедури</a:t>
          </a:r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dirty="0" err="1" smtClean="0">
              <a:latin typeface="Times New Roman" pitchFamily="18" charset="0"/>
              <a:cs typeface="Times New Roman" pitchFamily="18" charset="0"/>
            </a:rPr>
            <a:t>оцінювання</a:t>
          </a:r>
          <a:endParaRPr lang="ru-RU" sz="2400" dirty="0">
            <a:latin typeface="Times New Roman" pitchFamily="18" charset="0"/>
            <a:cs typeface="Times New Roman" pitchFamily="18" charset="0"/>
          </a:endParaRPr>
        </a:p>
      </dgm:t>
    </dgm:pt>
    <dgm:pt modelId="{3AD66337-E75D-4285-9F77-F35D1A594CE9}" type="parTrans" cxnId="{7E7281E0-F432-418D-8532-8948AE2CC3F5}">
      <dgm:prSet/>
      <dgm:spPr/>
      <dgm:t>
        <a:bodyPr/>
        <a:lstStyle/>
        <a:p>
          <a:endParaRPr lang="ru-RU"/>
        </a:p>
      </dgm:t>
    </dgm:pt>
    <dgm:pt modelId="{69EA899F-F4F0-427A-897E-4E1E974C8CD2}" type="sibTrans" cxnId="{7E7281E0-F432-418D-8532-8948AE2CC3F5}">
      <dgm:prSet/>
      <dgm:spPr/>
      <dgm:t>
        <a:bodyPr/>
        <a:lstStyle/>
        <a:p>
          <a:endParaRPr lang="ru-RU"/>
        </a:p>
      </dgm:t>
    </dgm:pt>
    <dgm:pt modelId="{DB921376-5437-40C6-B28F-B7CD751B8100}">
      <dgm:prSet custT="1"/>
      <dgm:spPr/>
      <dgm:t>
        <a:bodyPr/>
        <a:lstStyle/>
        <a:p>
          <a:pPr rtl="0">
            <a:lnSpc>
              <a:spcPct val="100000"/>
            </a:lnSpc>
          </a:pPr>
          <a:r>
            <a:rPr lang="ru-RU" sz="2400" dirty="0" err="1" smtClean="0">
              <a:latin typeface="Times New Roman" pitchFamily="18" charset="0"/>
              <a:cs typeface="Times New Roman" pitchFamily="18" charset="0"/>
            </a:rPr>
            <a:t>забезпечення</a:t>
          </a:r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dirty="0" err="1" smtClean="0">
              <a:latin typeface="Times New Roman" pitchFamily="18" charset="0"/>
              <a:cs typeface="Times New Roman" pitchFamily="18" charset="0"/>
            </a:rPr>
            <a:t>ресурсної</a:t>
          </a:r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dirty="0" err="1" smtClean="0">
              <a:latin typeface="Times New Roman" pitchFamily="18" charset="0"/>
              <a:cs typeface="Times New Roman" pitchFamily="18" charset="0"/>
            </a:rPr>
            <a:t>бази</a:t>
          </a:r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 для </a:t>
          </a:r>
          <a:r>
            <a:rPr lang="ru-RU" sz="2400" dirty="0" err="1" smtClean="0">
              <a:latin typeface="Times New Roman" pitchFamily="18" charset="0"/>
              <a:cs typeface="Times New Roman" pitchFamily="18" charset="0"/>
            </a:rPr>
            <a:t>організації</a:t>
          </a:r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dirty="0" err="1" smtClean="0">
              <a:latin typeface="Times New Roman" pitchFamily="18" charset="0"/>
              <a:cs typeface="Times New Roman" pitchFamily="18" charset="0"/>
            </a:rPr>
            <a:t>освітнього</a:t>
          </a:r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dirty="0" err="1" smtClean="0">
              <a:latin typeface="Times New Roman" pitchFamily="18" charset="0"/>
              <a:cs typeface="Times New Roman" pitchFamily="18" charset="0"/>
            </a:rPr>
            <a:t>процесу</a:t>
          </a:r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;</a:t>
          </a:r>
          <a:endParaRPr lang="ru-RU" sz="2400" dirty="0">
            <a:latin typeface="Times New Roman" pitchFamily="18" charset="0"/>
            <a:cs typeface="Times New Roman" pitchFamily="18" charset="0"/>
          </a:endParaRPr>
        </a:p>
      </dgm:t>
    </dgm:pt>
    <dgm:pt modelId="{6C9D03C2-F447-4899-85BD-C12A1AF14B7A}" type="parTrans" cxnId="{F9272F42-C735-494F-9134-CBB4920E2E2F}">
      <dgm:prSet/>
      <dgm:spPr/>
      <dgm:t>
        <a:bodyPr/>
        <a:lstStyle/>
        <a:p>
          <a:endParaRPr lang="ru-RU"/>
        </a:p>
      </dgm:t>
    </dgm:pt>
    <dgm:pt modelId="{859F9473-8805-493A-8327-18AAB799D274}" type="sibTrans" cxnId="{F9272F42-C735-494F-9134-CBB4920E2E2F}">
      <dgm:prSet/>
      <dgm:spPr/>
      <dgm:t>
        <a:bodyPr/>
        <a:lstStyle/>
        <a:p>
          <a:endParaRPr lang="ru-RU"/>
        </a:p>
      </dgm:t>
    </dgm:pt>
    <dgm:pt modelId="{C0CF17B6-BF31-4D7D-8EBA-CDFFF15F6DC8}">
      <dgm:prSet custT="1"/>
      <dgm:spPr/>
      <dgm:t>
        <a:bodyPr/>
        <a:lstStyle/>
        <a:p>
          <a:pPr rtl="0">
            <a:lnSpc>
              <a:spcPct val="100000"/>
            </a:lnSpc>
          </a:pPr>
          <a:r>
            <a:rPr lang="ru-RU" sz="2400" dirty="0" err="1" smtClean="0">
              <a:latin typeface="Times New Roman" pitchFamily="18" charset="0"/>
              <a:cs typeface="Times New Roman" pitchFamily="18" charset="0"/>
            </a:rPr>
            <a:t>забезпечення</a:t>
          </a:r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dirty="0" err="1" smtClean="0">
              <a:latin typeface="Times New Roman" pitchFamily="18" charset="0"/>
              <a:cs typeface="Times New Roman" pitchFamily="18" charset="0"/>
            </a:rPr>
            <a:t>інформаційних</a:t>
          </a:r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 систем для </a:t>
          </a:r>
          <a:r>
            <a:rPr lang="ru-RU" sz="2400" dirty="0" err="1" smtClean="0">
              <a:latin typeface="Times New Roman" pitchFamily="18" charset="0"/>
              <a:cs typeface="Times New Roman" pitchFamily="18" charset="0"/>
            </a:rPr>
            <a:t>ефективного</a:t>
          </a:r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dirty="0" err="1" smtClean="0">
              <a:latin typeface="Times New Roman" pitchFamily="18" charset="0"/>
              <a:cs typeface="Times New Roman" pitchFamily="18" charset="0"/>
            </a:rPr>
            <a:t>управління</a:t>
          </a:r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 закладом </a:t>
          </a:r>
          <a:r>
            <a:rPr lang="ru-RU" sz="2400" dirty="0" err="1" smtClean="0">
              <a:latin typeface="Times New Roman" pitchFamily="18" charset="0"/>
              <a:cs typeface="Times New Roman" pitchFamily="18" charset="0"/>
            </a:rPr>
            <a:t>освіти</a:t>
          </a:r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;</a:t>
          </a:r>
          <a:endParaRPr lang="ru-RU" sz="2400" dirty="0">
            <a:latin typeface="Times New Roman" pitchFamily="18" charset="0"/>
            <a:cs typeface="Times New Roman" pitchFamily="18" charset="0"/>
          </a:endParaRPr>
        </a:p>
      </dgm:t>
    </dgm:pt>
    <dgm:pt modelId="{308A4802-9919-4EED-8102-695DD8967EE4}" type="parTrans" cxnId="{14B74917-EC17-4D9E-8037-B82286CB1E39}">
      <dgm:prSet/>
      <dgm:spPr/>
      <dgm:t>
        <a:bodyPr/>
        <a:lstStyle/>
        <a:p>
          <a:endParaRPr lang="ru-RU"/>
        </a:p>
      </dgm:t>
    </dgm:pt>
    <dgm:pt modelId="{B73D9716-53A7-456A-A2F9-2183CC917766}" type="sibTrans" cxnId="{14B74917-EC17-4D9E-8037-B82286CB1E39}">
      <dgm:prSet/>
      <dgm:spPr/>
      <dgm:t>
        <a:bodyPr/>
        <a:lstStyle/>
        <a:p>
          <a:endParaRPr lang="ru-RU"/>
        </a:p>
      </dgm:t>
    </dgm:pt>
    <dgm:pt modelId="{88DB5E12-E350-405C-9483-DB028A05DEED}">
      <dgm:prSet custT="1"/>
      <dgm:spPr/>
      <dgm:t>
        <a:bodyPr/>
        <a:lstStyle/>
        <a:p>
          <a:pPr rtl="0">
            <a:lnSpc>
              <a:spcPct val="100000"/>
            </a:lnSpc>
          </a:pPr>
          <a:r>
            <a:rPr lang="ru-RU" sz="2400" dirty="0" err="1" smtClean="0">
              <a:latin typeface="Times New Roman" pitchFamily="18" charset="0"/>
              <a:cs typeface="Times New Roman" pitchFamily="18" charset="0"/>
            </a:rPr>
            <a:t>створення</a:t>
          </a:r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 в </a:t>
          </a:r>
          <a:r>
            <a:rPr lang="ru-RU" sz="2400" dirty="0" err="1" smtClean="0">
              <a:latin typeface="Times New Roman" pitchFamily="18" charset="0"/>
              <a:cs typeface="Times New Roman" pitchFamily="18" charset="0"/>
            </a:rPr>
            <a:t>закладі</a:t>
          </a:r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dirty="0" err="1" smtClean="0">
              <a:latin typeface="Times New Roman" pitchFamily="18" charset="0"/>
              <a:cs typeface="Times New Roman" pitchFamily="18" charset="0"/>
            </a:rPr>
            <a:t>освіти</a:t>
          </a:r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dirty="0" err="1" smtClean="0">
              <a:latin typeface="Times New Roman" pitchFamily="18" charset="0"/>
              <a:cs typeface="Times New Roman" pitchFamily="18" charset="0"/>
            </a:rPr>
            <a:t>інклюзивного</a:t>
          </a:r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dirty="0" err="1" smtClean="0">
              <a:latin typeface="Times New Roman" pitchFamily="18" charset="0"/>
              <a:cs typeface="Times New Roman" pitchFamily="18" charset="0"/>
            </a:rPr>
            <a:t>освітнього</a:t>
          </a:r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dirty="0" err="1" smtClean="0">
              <a:latin typeface="Times New Roman" pitchFamily="18" charset="0"/>
              <a:cs typeface="Times New Roman" pitchFamily="18" charset="0"/>
            </a:rPr>
            <a:t>середовища</a:t>
          </a:r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;</a:t>
          </a:r>
          <a:endParaRPr lang="ru-RU" sz="2400" dirty="0">
            <a:latin typeface="Times New Roman" pitchFamily="18" charset="0"/>
            <a:cs typeface="Times New Roman" pitchFamily="18" charset="0"/>
          </a:endParaRPr>
        </a:p>
      </dgm:t>
    </dgm:pt>
    <dgm:pt modelId="{7F5DCA96-EB4F-45EA-9877-158C231B426B}" type="parTrans" cxnId="{6903B7C0-1C54-4B68-93CB-85069FB19FFF}">
      <dgm:prSet/>
      <dgm:spPr/>
      <dgm:t>
        <a:bodyPr/>
        <a:lstStyle/>
        <a:p>
          <a:endParaRPr lang="ru-RU"/>
        </a:p>
      </dgm:t>
    </dgm:pt>
    <dgm:pt modelId="{4733800C-4F0E-43FC-BB6B-618A1493EFAD}" type="sibTrans" cxnId="{6903B7C0-1C54-4B68-93CB-85069FB19FFF}">
      <dgm:prSet/>
      <dgm:spPr/>
      <dgm:t>
        <a:bodyPr/>
        <a:lstStyle/>
        <a:p>
          <a:endParaRPr lang="ru-RU"/>
        </a:p>
      </dgm:t>
    </dgm:pt>
    <dgm:pt modelId="{A51C6310-5E97-4220-A7DD-3D0260E0F77B}">
      <dgm:prSet custT="1"/>
      <dgm:spPr/>
      <dgm:t>
        <a:bodyPr/>
        <a:lstStyle/>
        <a:p>
          <a:pPr rtl="0">
            <a:lnSpc>
              <a:spcPct val="100000"/>
            </a:lnSpc>
          </a:pPr>
          <a:r>
            <a:rPr lang="ru-RU" sz="2400" dirty="0" err="1" smtClean="0">
              <a:latin typeface="Times New Roman" pitchFamily="18" charset="0"/>
              <a:cs typeface="Times New Roman" pitchFamily="18" charset="0"/>
            </a:rPr>
            <a:t>інші</a:t>
          </a:r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dirty="0" err="1" smtClean="0">
              <a:latin typeface="Times New Roman" pitchFamily="18" charset="0"/>
              <a:cs typeface="Times New Roman" pitchFamily="18" charset="0"/>
            </a:rPr>
            <a:t>процедури</a:t>
          </a:r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 та заходи, </a:t>
          </a:r>
          <a:r>
            <a:rPr lang="ru-RU" sz="2400" dirty="0" err="1" smtClean="0">
              <a:latin typeface="Times New Roman" pitchFamily="18" charset="0"/>
              <a:cs typeface="Times New Roman" pitchFamily="18" charset="0"/>
            </a:rPr>
            <a:t>що</a:t>
          </a:r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dirty="0" err="1" smtClean="0">
              <a:latin typeface="Times New Roman" pitchFamily="18" charset="0"/>
              <a:cs typeface="Times New Roman" pitchFamily="18" charset="0"/>
            </a:rPr>
            <a:t>визначаються</a:t>
          </a:r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dirty="0" err="1" smtClean="0">
              <a:latin typeface="Times New Roman" pitchFamily="18" charset="0"/>
              <a:cs typeface="Times New Roman" pitchFamily="18" charset="0"/>
            </a:rPr>
            <a:t>спеціальними</a:t>
          </a:r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 законами </a:t>
          </a:r>
          <a:r>
            <a:rPr lang="ru-RU" sz="2400" dirty="0" err="1" smtClean="0">
              <a:latin typeface="Times New Roman" pitchFamily="18" charset="0"/>
              <a:cs typeface="Times New Roman" pitchFamily="18" charset="0"/>
            </a:rPr>
            <a:t>або</a:t>
          </a:r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 документами закладу </a:t>
          </a:r>
          <a:r>
            <a:rPr lang="ru-RU" sz="2400" dirty="0" err="1" smtClean="0">
              <a:latin typeface="Times New Roman" pitchFamily="18" charset="0"/>
              <a:cs typeface="Times New Roman" pitchFamily="18" charset="0"/>
            </a:rPr>
            <a:t>освіти</a:t>
          </a:r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.</a:t>
          </a:r>
          <a:endParaRPr lang="ru-RU" sz="2400" dirty="0">
            <a:latin typeface="Times New Roman" pitchFamily="18" charset="0"/>
            <a:cs typeface="Times New Roman" pitchFamily="18" charset="0"/>
          </a:endParaRPr>
        </a:p>
      </dgm:t>
    </dgm:pt>
    <dgm:pt modelId="{5DD24534-FA14-47F7-85C4-F3264A015624}" type="parTrans" cxnId="{B7F68D50-A164-4316-96E3-C071C27A5DF8}">
      <dgm:prSet/>
      <dgm:spPr/>
      <dgm:t>
        <a:bodyPr/>
        <a:lstStyle/>
        <a:p>
          <a:endParaRPr lang="ru-RU"/>
        </a:p>
      </dgm:t>
    </dgm:pt>
    <dgm:pt modelId="{720759A6-8F54-468B-9F91-BB1B68B91A61}" type="sibTrans" cxnId="{B7F68D50-A164-4316-96E3-C071C27A5DF8}">
      <dgm:prSet/>
      <dgm:spPr/>
      <dgm:t>
        <a:bodyPr/>
        <a:lstStyle/>
        <a:p>
          <a:endParaRPr lang="ru-RU"/>
        </a:p>
      </dgm:t>
    </dgm:pt>
    <dgm:pt modelId="{568AB1A4-4DF0-4844-B794-77EDB7740BD4}">
      <dgm:prSet/>
      <dgm:spPr>
        <a:solidFill>
          <a:schemeClr val="tx2">
            <a:lumMod val="40000"/>
            <a:lumOff val="60000"/>
          </a:schemeClr>
        </a:solidFill>
      </dgm:spPr>
      <dgm:t>
        <a:bodyPr/>
        <a:lstStyle/>
        <a:p>
          <a:pPr rtl="0"/>
          <a:endParaRPr lang="ru-RU"/>
        </a:p>
      </dgm:t>
    </dgm:pt>
    <dgm:pt modelId="{8BFD41CF-2BB4-43AD-9D51-7C3119EB5274}" type="parTrans" cxnId="{1318FF1D-7C90-479F-8E23-4745A4FB44F9}">
      <dgm:prSet/>
      <dgm:spPr/>
      <dgm:t>
        <a:bodyPr/>
        <a:lstStyle/>
        <a:p>
          <a:endParaRPr lang="ru-RU"/>
        </a:p>
      </dgm:t>
    </dgm:pt>
    <dgm:pt modelId="{B48DB701-FA67-44EF-8002-568BB5B3F20A}" type="sibTrans" cxnId="{1318FF1D-7C90-479F-8E23-4745A4FB44F9}">
      <dgm:prSet/>
      <dgm:spPr/>
      <dgm:t>
        <a:bodyPr/>
        <a:lstStyle/>
        <a:p>
          <a:endParaRPr lang="ru-RU"/>
        </a:p>
      </dgm:t>
    </dgm:pt>
    <dgm:pt modelId="{5707D26E-CBF8-4F2E-A560-0C31CCC647D8}">
      <dgm:prSet custT="1"/>
      <dgm:spPr/>
      <dgm:t>
        <a:bodyPr/>
        <a:lstStyle/>
        <a:p>
          <a:pPr rtl="0">
            <a:lnSpc>
              <a:spcPct val="100000"/>
            </a:lnSpc>
          </a:pPr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              - </a:t>
          </a:r>
          <a:r>
            <a:rPr lang="ru-RU" sz="2400" dirty="0" err="1" smtClean="0">
              <a:latin typeface="Times New Roman" pitchFamily="18" charset="0"/>
              <a:cs typeface="Times New Roman" pitchFamily="18" charset="0"/>
            </a:rPr>
            <a:t>педагогічної</a:t>
          </a:r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dirty="0" err="1" smtClean="0">
              <a:latin typeface="Times New Roman" pitchFamily="18" charset="0"/>
              <a:cs typeface="Times New Roman" pitchFamily="18" charset="0"/>
            </a:rPr>
            <a:t>діяльності</a:t>
          </a:r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dirty="0" err="1" smtClean="0">
              <a:latin typeface="Times New Roman" pitchFamily="18" charset="0"/>
              <a:cs typeface="Times New Roman" pitchFamily="18" charset="0"/>
            </a:rPr>
            <a:t>педагогічних</a:t>
          </a:r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dirty="0" err="1" smtClean="0">
              <a:latin typeface="Times New Roman" pitchFamily="18" charset="0"/>
              <a:cs typeface="Times New Roman" pitchFamily="18" charset="0"/>
            </a:rPr>
            <a:t>працівників</a:t>
          </a:r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;</a:t>
          </a:r>
          <a:endParaRPr lang="ru-RU" sz="2400" dirty="0">
            <a:latin typeface="Times New Roman" pitchFamily="18" charset="0"/>
            <a:cs typeface="Times New Roman" pitchFamily="18" charset="0"/>
          </a:endParaRPr>
        </a:p>
      </dgm:t>
    </dgm:pt>
    <dgm:pt modelId="{1E817E10-5A6A-4EC6-8A50-0216CFAA1A32}" type="parTrans" cxnId="{F3ADF999-7940-489F-9B2D-C8437720C8A8}">
      <dgm:prSet/>
      <dgm:spPr/>
      <dgm:t>
        <a:bodyPr/>
        <a:lstStyle/>
        <a:p>
          <a:endParaRPr lang="ru-RU"/>
        </a:p>
      </dgm:t>
    </dgm:pt>
    <dgm:pt modelId="{0AFDEBE0-6177-456D-AB68-731774999F77}" type="sibTrans" cxnId="{F3ADF999-7940-489F-9B2D-C8437720C8A8}">
      <dgm:prSet/>
      <dgm:spPr/>
      <dgm:t>
        <a:bodyPr/>
        <a:lstStyle/>
        <a:p>
          <a:endParaRPr lang="ru-RU"/>
        </a:p>
      </dgm:t>
    </dgm:pt>
    <dgm:pt modelId="{67AA57F7-C8BB-40C4-BBC1-6FC104A4864F}">
      <dgm:prSet custT="1"/>
      <dgm:spPr/>
      <dgm:t>
        <a:bodyPr/>
        <a:lstStyle/>
        <a:p>
          <a:pPr rtl="0">
            <a:lnSpc>
              <a:spcPct val="100000"/>
            </a:lnSpc>
          </a:pPr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              - </a:t>
          </a:r>
          <a:r>
            <a:rPr lang="ru-RU" sz="2400" dirty="0" err="1" smtClean="0">
              <a:latin typeface="Times New Roman" pitchFamily="18" charset="0"/>
              <a:cs typeface="Times New Roman" pitchFamily="18" charset="0"/>
            </a:rPr>
            <a:t>управлінської</a:t>
          </a:r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dirty="0" err="1" smtClean="0">
              <a:latin typeface="Times New Roman" pitchFamily="18" charset="0"/>
              <a:cs typeface="Times New Roman" pitchFamily="18" charset="0"/>
            </a:rPr>
            <a:t>діяльності</a:t>
          </a:r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dirty="0" err="1" smtClean="0">
              <a:latin typeface="Times New Roman" pitchFamily="18" charset="0"/>
              <a:cs typeface="Times New Roman" pitchFamily="18" charset="0"/>
            </a:rPr>
            <a:t>керівника</a:t>
          </a:r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 закладу </a:t>
          </a:r>
          <a:r>
            <a:rPr lang="ru-RU" sz="2400" dirty="0" err="1" smtClean="0">
              <a:latin typeface="Times New Roman" pitchFamily="18" charset="0"/>
              <a:cs typeface="Times New Roman" pitchFamily="18" charset="0"/>
            </a:rPr>
            <a:t>освіти</a:t>
          </a:r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;</a:t>
          </a:r>
          <a:endParaRPr lang="ru-RU" sz="2400" dirty="0">
            <a:latin typeface="Times New Roman" pitchFamily="18" charset="0"/>
            <a:cs typeface="Times New Roman" pitchFamily="18" charset="0"/>
          </a:endParaRPr>
        </a:p>
      </dgm:t>
    </dgm:pt>
    <dgm:pt modelId="{61080993-346D-40BB-B2E0-94798C9538A1}" type="parTrans" cxnId="{FEF3EAF2-2F65-42E0-8E22-F72523914B4C}">
      <dgm:prSet/>
      <dgm:spPr/>
      <dgm:t>
        <a:bodyPr/>
        <a:lstStyle/>
        <a:p>
          <a:endParaRPr lang="ru-RU"/>
        </a:p>
      </dgm:t>
    </dgm:pt>
    <dgm:pt modelId="{0C11E4F8-E844-4DEC-9D41-C82F4B0AD97E}" type="sibTrans" cxnId="{FEF3EAF2-2F65-42E0-8E22-F72523914B4C}">
      <dgm:prSet/>
      <dgm:spPr/>
      <dgm:t>
        <a:bodyPr/>
        <a:lstStyle/>
        <a:p>
          <a:endParaRPr lang="ru-RU"/>
        </a:p>
      </dgm:t>
    </dgm:pt>
    <dgm:pt modelId="{B7DC1928-DB2F-49F7-BBE9-8DECAC6A8EB5}">
      <dgm:prSet custT="1"/>
      <dgm:spPr/>
      <dgm:t>
        <a:bodyPr/>
        <a:lstStyle/>
        <a:p>
          <a:pPr rtl="0">
            <a:lnSpc>
              <a:spcPct val="100000"/>
            </a:lnSpc>
          </a:pPr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              -  </a:t>
          </a:r>
          <a:r>
            <a:rPr lang="ru-RU" sz="2400" dirty="0" err="1" smtClean="0">
              <a:latin typeface="Times New Roman" pitchFamily="18" charset="0"/>
              <a:cs typeface="Times New Roman" pitchFamily="18" charset="0"/>
            </a:rPr>
            <a:t>знань</a:t>
          </a:r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dirty="0" err="1" smtClean="0">
              <a:latin typeface="Times New Roman" pitchFamily="18" charset="0"/>
              <a:cs typeface="Times New Roman" pitchFamily="18" charset="0"/>
            </a:rPr>
            <a:t>здобувачів</a:t>
          </a:r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dirty="0" err="1" smtClean="0">
              <a:latin typeface="Times New Roman" pitchFamily="18" charset="0"/>
              <a:cs typeface="Times New Roman" pitchFamily="18" charset="0"/>
            </a:rPr>
            <a:t>освіти</a:t>
          </a:r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;</a:t>
          </a:r>
          <a:endParaRPr lang="ru-RU" sz="2400" dirty="0">
            <a:latin typeface="Times New Roman" pitchFamily="18" charset="0"/>
            <a:cs typeface="Times New Roman" pitchFamily="18" charset="0"/>
          </a:endParaRPr>
        </a:p>
      </dgm:t>
    </dgm:pt>
    <dgm:pt modelId="{DA22B312-253C-4FB9-8A3B-044D6917182A}" type="parTrans" cxnId="{A02EC061-4FBA-4C31-AE73-30C72D5727BE}">
      <dgm:prSet/>
      <dgm:spPr/>
      <dgm:t>
        <a:bodyPr/>
        <a:lstStyle/>
        <a:p>
          <a:endParaRPr lang="ru-RU"/>
        </a:p>
      </dgm:t>
    </dgm:pt>
    <dgm:pt modelId="{75EFA79D-30E0-41C7-8F2D-49EC3EEB26CF}" type="sibTrans" cxnId="{A02EC061-4FBA-4C31-AE73-30C72D5727BE}">
      <dgm:prSet/>
      <dgm:spPr/>
      <dgm:t>
        <a:bodyPr/>
        <a:lstStyle/>
        <a:p>
          <a:endParaRPr lang="ru-RU"/>
        </a:p>
      </dgm:t>
    </dgm:pt>
    <dgm:pt modelId="{7153FB4B-C0C3-48AF-AFAB-4F52403FA62C}" type="pres">
      <dgm:prSet presAssocID="{67C1F636-6F75-42F5-B1D3-3431234CC2D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3F21991-D7FC-4567-A902-A542EF98201A}" type="pres">
      <dgm:prSet presAssocID="{16E1090F-E0C9-43AA-A79C-13E672594697}" presName="parentText" presStyleLbl="node1" presStyleIdx="0" presStyleCnt="2" custLinFactNeighborX="658" custLinFactNeighborY="-63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B74552D-DD1C-4B47-8756-C26B5A7924FE}" type="pres">
      <dgm:prSet presAssocID="{16E1090F-E0C9-43AA-A79C-13E672594697}" presName="childText" presStyleLbl="revTx" presStyleIdx="0" presStyleCnt="1" custScaleY="9839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65DD997-9234-43B3-852F-D7BA7D242522}" type="pres">
      <dgm:prSet presAssocID="{568AB1A4-4DF0-4844-B794-77EDB7740BD4}" presName="parentText" presStyleLbl="node1" presStyleIdx="1" presStyleCnt="2" custScaleY="15080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9FB720A-8A0A-44E7-899B-B8C73B1C709B}" type="presOf" srcId="{88DB5E12-E350-405C-9483-DB028A05DEED}" destId="{BB74552D-DD1C-4B47-8756-C26B5A7924FE}" srcOrd="0" destOrd="8" presId="urn:microsoft.com/office/officeart/2005/8/layout/vList2"/>
    <dgm:cxn modelId="{E79153CD-BC9D-4AB7-8A60-BE63D89BEE06}" type="presOf" srcId="{A51C6310-5E97-4220-A7DD-3D0260E0F77B}" destId="{BB74552D-DD1C-4B47-8756-C26B5A7924FE}" srcOrd="0" destOrd="9" presId="urn:microsoft.com/office/officeart/2005/8/layout/vList2"/>
    <dgm:cxn modelId="{80434830-E772-425A-B6D4-283FB5C2E24A}" type="presOf" srcId="{DB921376-5437-40C6-B28F-B7CD751B8100}" destId="{BB74552D-DD1C-4B47-8756-C26B5A7924FE}" srcOrd="0" destOrd="6" presId="urn:microsoft.com/office/officeart/2005/8/layout/vList2"/>
    <dgm:cxn modelId="{7E7281E0-F432-418D-8532-8948AE2CC3F5}" srcId="{16E1090F-E0C9-43AA-A79C-13E672594697}" destId="{530A422F-ED68-48C6-A2F3-5A403298F293}" srcOrd="2" destOrd="0" parTransId="{3AD66337-E75D-4285-9F77-F35D1A594CE9}" sibTransId="{69EA899F-F4F0-427A-897E-4E1E974C8CD2}"/>
    <dgm:cxn modelId="{44FCBDF1-DDFF-4EA5-AE50-361E7F4B3DA1}" type="presOf" srcId="{530A422F-ED68-48C6-A2F3-5A403298F293}" destId="{BB74552D-DD1C-4B47-8756-C26B5A7924FE}" srcOrd="0" destOrd="2" presId="urn:microsoft.com/office/officeart/2005/8/layout/vList2"/>
    <dgm:cxn modelId="{410DF6F9-9520-4F23-898A-DDA585E1C07F}" srcId="{67C1F636-6F75-42F5-B1D3-3431234CC2DE}" destId="{16E1090F-E0C9-43AA-A79C-13E672594697}" srcOrd="0" destOrd="0" parTransId="{DE502DBF-5EAD-43C7-9943-352278B85C46}" sibTransId="{CFDDBB5F-384E-4E92-BEA6-CECD3137D5B8}"/>
    <dgm:cxn modelId="{7720D91F-64DD-4CA3-816B-B11110E638D1}" type="presOf" srcId="{67C1F636-6F75-42F5-B1D3-3431234CC2DE}" destId="{7153FB4B-C0C3-48AF-AFAB-4F52403FA62C}" srcOrd="0" destOrd="0" presId="urn:microsoft.com/office/officeart/2005/8/layout/vList2"/>
    <dgm:cxn modelId="{7FB95211-4BB2-4CA0-80F3-14A3C13ED73F}" srcId="{16E1090F-E0C9-43AA-A79C-13E672594697}" destId="{3A8012A7-CBDC-43D0-9CF7-88B784F45FCD}" srcOrd="0" destOrd="0" parTransId="{3C876C15-654C-4C7D-A69F-0D746DEE9D3A}" sibTransId="{9143CB84-8789-4E42-9AD9-A2B7FF5A7D28}"/>
    <dgm:cxn modelId="{F3ADF999-7940-489F-9B2D-C8437720C8A8}" srcId="{16E1090F-E0C9-43AA-A79C-13E672594697}" destId="{5707D26E-CBF8-4F2E-A560-0C31CCC647D8}" srcOrd="4" destOrd="0" parTransId="{1E817E10-5A6A-4EC6-8A50-0216CFAA1A32}" sibTransId="{0AFDEBE0-6177-456D-AB68-731774999F77}"/>
    <dgm:cxn modelId="{9D76FEAE-0922-46DE-B0DF-E14D3EAA8CDC}" type="presOf" srcId="{96A897A9-332F-4B7F-B9B0-03CA0005CC4E}" destId="{BB74552D-DD1C-4B47-8756-C26B5A7924FE}" srcOrd="0" destOrd="1" presId="urn:microsoft.com/office/officeart/2005/8/layout/vList2"/>
    <dgm:cxn modelId="{44FBBBCE-9ECD-4E93-B47A-8C4B21E48949}" srcId="{16E1090F-E0C9-43AA-A79C-13E672594697}" destId="{96A897A9-332F-4B7F-B9B0-03CA0005CC4E}" srcOrd="1" destOrd="0" parTransId="{C7623646-F8CB-48EA-BC22-4A3C54071080}" sibTransId="{18E9A762-4423-4CA2-AE14-2B1179126AA7}"/>
    <dgm:cxn modelId="{F9272F42-C735-494F-9134-CBB4920E2E2F}" srcId="{16E1090F-E0C9-43AA-A79C-13E672594697}" destId="{DB921376-5437-40C6-B28F-B7CD751B8100}" srcOrd="6" destOrd="0" parTransId="{6C9D03C2-F447-4899-85BD-C12A1AF14B7A}" sibTransId="{859F9473-8805-493A-8327-18AAB799D274}"/>
    <dgm:cxn modelId="{A9DBD724-4200-492B-A603-A71040E4C9FB}" type="presOf" srcId="{5707D26E-CBF8-4F2E-A560-0C31CCC647D8}" destId="{BB74552D-DD1C-4B47-8756-C26B5A7924FE}" srcOrd="0" destOrd="4" presId="urn:microsoft.com/office/officeart/2005/8/layout/vList2"/>
    <dgm:cxn modelId="{14B74917-EC17-4D9E-8037-B82286CB1E39}" srcId="{16E1090F-E0C9-43AA-A79C-13E672594697}" destId="{C0CF17B6-BF31-4D7D-8EBA-CDFFF15F6DC8}" srcOrd="7" destOrd="0" parTransId="{308A4802-9919-4EED-8102-695DD8967EE4}" sibTransId="{B73D9716-53A7-456A-A2F9-2183CC917766}"/>
    <dgm:cxn modelId="{2C2A93F9-9ED3-4A41-A184-8CF191579B57}" type="presOf" srcId="{C0CF17B6-BF31-4D7D-8EBA-CDFFF15F6DC8}" destId="{BB74552D-DD1C-4B47-8756-C26B5A7924FE}" srcOrd="0" destOrd="7" presId="urn:microsoft.com/office/officeart/2005/8/layout/vList2"/>
    <dgm:cxn modelId="{6903B7C0-1C54-4B68-93CB-85069FB19FFF}" srcId="{16E1090F-E0C9-43AA-A79C-13E672594697}" destId="{88DB5E12-E350-405C-9483-DB028A05DEED}" srcOrd="8" destOrd="0" parTransId="{7F5DCA96-EB4F-45EA-9877-158C231B426B}" sibTransId="{4733800C-4F0E-43FC-BB6B-618A1493EFAD}"/>
    <dgm:cxn modelId="{4955977B-CC27-423A-82FE-467FD516C469}" type="presOf" srcId="{568AB1A4-4DF0-4844-B794-77EDB7740BD4}" destId="{165DD997-9234-43B3-852F-D7BA7D242522}" srcOrd="0" destOrd="0" presId="urn:microsoft.com/office/officeart/2005/8/layout/vList2"/>
    <dgm:cxn modelId="{CF66D9AD-15FF-4468-8211-CA89F50D036D}" type="presOf" srcId="{3A8012A7-CBDC-43D0-9CF7-88B784F45FCD}" destId="{BB74552D-DD1C-4B47-8756-C26B5A7924FE}" srcOrd="0" destOrd="0" presId="urn:microsoft.com/office/officeart/2005/8/layout/vList2"/>
    <dgm:cxn modelId="{B7F68D50-A164-4316-96E3-C071C27A5DF8}" srcId="{16E1090F-E0C9-43AA-A79C-13E672594697}" destId="{A51C6310-5E97-4220-A7DD-3D0260E0F77B}" srcOrd="9" destOrd="0" parTransId="{5DD24534-FA14-47F7-85C4-F3264A015624}" sibTransId="{720759A6-8F54-468B-9F91-BB1B68B91A61}"/>
    <dgm:cxn modelId="{FEF3EAF2-2F65-42E0-8E22-F72523914B4C}" srcId="{16E1090F-E0C9-43AA-A79C-13E672594697}" destId="{67AA57F7-C8BB-40C4-BBC1-6FC104A4864F}" srcOrd="5" destOrd="0" parTransId="{61080993-346D-40BB-B2E0-94798C9538A1}" sibTransId="{0C11E4F8-E844-4DEC-9D41-C82F4B0AD97E}"/>
    <dgm:cxn modelId="{0FE9FF12-A603-4231-9BFD-4F6BE91189A2}" type="presOf" srcId="{B7DC1928-DB2F-49F7-BBE9-8DECAC6A8EB5}" destId="{BB74552D-DD1C-4B47-8756-C26B5A7924FE}" srcOrd="0" destOrd="3" presId="urn:microsoft.com/office/officeart/2005/8/layout/vList2"/>
    <dgm:cxn modelId="{25744780-BDDD-46DB-8217-090DF0BD8049}" type="presOf" srcId="{67AA57F7-C8BB-40C4-BBC1-6FC104A4864F}" destId="{BB74552D-DD1C-4B47-8756-C26B5A7924FE}" srcOrd="0" destOrd="5" presId="urn:microsoft.com/office/officeart/2005/8/layout/vList2"/>
    <dgm:cxn modelId="{A02EC061-4FBA-4C31-AE73-30C72D5727BE}" srcId="{16E1090F-E0C9-43AA-A79C-13E672594697}" destId="{B7DC1928-DB2F-49F7-BBE9-8DECAC6A8EB5}" srcOrd="3" destOrd="0" parTransId="{DA22B312-253C-4FB9-8A3B-044D6917182A}" sibTransId="{75EFA79D-30E0-41C7-8F2D-49EC3EEB26CF}"/>
    <dgm:cxn modelId="{1318FF1D-7C90-479F-8E23-4745A4FB44F9}" srcId="{67C1F636-6F75-42F5-B1D3-3431234CC2DE}" destId="{568AB1A4-4DF0-4844-B794-77EDB7740BD4}" srcOrd="1" destOrd="0" parTransId="{8BFD41CF-2BB4-43AD-9D51-7C3119EB5274}" sibTransId="{B48DB701-FA67-44EF-8002-568BB5B3F20A}"/>
    <dgm:cxn modelId="{D384F3DA-9FD5-4E65-B4FE-E4A39B61CF5C}" type="presOf" srcId="{16E1090F-E0C9-43AA-A79C-13E672594697}" destId="{23F21991-D7FC-4567-A902-A542EF98201A}" srcOrd="0" destOrd="0" presId="urn:microsoft.com/office/officeart/2005/8/layout/vList2"/>
    <dgm:cxn modelId="{E80708B3-EF58-4590-83E4-4B0AE3C179A2}" type="presParOf" srcId="{7153FB4B-C0C3-48AF-AFAB-4F52403FA62C}" destId="{23F21991-D7FC-4567-A902-A542EF98201A}" srcOrd="0" destOrd="0" presId="urn:microsoft.com/office/officeart/2005/8/layout/vList2"/>
    <dgm:cxn modelId="{A14E3C5D-23ED-41CA-9470-33F462766B0E}" type="presParOf" srcId="{7153FB4B-C0C3-48AF-AFAB-4F52403FA62C}" destId="{BB74552D-DD1C-4B47-8756-C26B5A7924FE}" srcOrd="1" destOrd="0" presId="urn:microsoft.com/office/officeart/2005/8/layout/vList2"/>
    <dgm:cxn modelId="{81025021-C3F5-4EA1-A899-9118E3934B6D}" type="presParOf" srcId="{7153FB4B-C0C3-48AF-AFAB-4F52403FA62C}" destId="{165DD997-9234-43B3-852F-D7BA7D242522}" srcOrd="2" destOrd="0" presId="urn:microsoft.com/office/officeart/2005/8/layout/vList2"/>
  </dgm:cxnLst>
  <dgm:bg/>
  <dgm:whole>
    <a:ln>
      <a:solidFill>
        <a:srgbClr val="002060"/>
      </a:solidFill>
    </a:ln>
  </dgm:whole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67C1F636-6F75-42F5-B1D3-3431234CC2DE}" type="doc">
      <dgm:prSet loTypeId="urn:microsoft.com/office/officeart/2005/8/layout/vList2" loCatId="list" qsTypeId="urn:microsoft.com/office/officeart/2005/8/quickstyle/simple1" qsCatId="simple" csTypeId="urn:microsoft.com/office/officeart/2005/8/colors/accent2_3" csCatId="accent2" phldr="1"/>
      <dgm:spPr/>
      <dgm:t>
        <a:bodyPr/>
        <a:lstStyle/>
        <a:p>
          <a:endParaRPr lang="ru-RU"/>
        </a:p>
      </dgm:t>
    </dgm:pt>
    <dgm:pt modelId="{568AB1A4-4DF0-4844-B794-77EDB7740BD4}">
      <dgm:prSet/>
      <dgm:spPr>
        <a:solidFill>
          <a:srgbClr val="D1DCEF"/>
        </a:solidFill>
        <a:ln>
          <a:solidFill>
            <a:srgbClr val="002060"/>
          </a:solidFill>
        </a:ln>
      </dgm:spPr>
      <dgm:t>
        <a:bodyPr/>
        <a:lstStyle/>
        <a:p>
          <a:pPr rtl="0"/>
          <a:endParaRPr lang="ru-RU" dirty="0"/>
        </a:p>
      </dgm:t>
    </dgm:pt>
    <dgm:pt modelId="{8BFD41CF-2BB4-43AD-9D51-7C3119EB5274}" type="parTrans" cxnId="{1318FF1D-7C90-479F-8E23-4745A4FB44F9}">
      <dgm:prSet/>
      <dgm:spPr/>
      <dgm:t>
        <a:bodyPr/>
        <a:lstStyle/>
        <a:p>
          <a:endParaRPr lang="ru-RU"/>
        </a:p>
      </dgm:t>
    </dgm:pt>
    <dgm:pt modelId="{B48DB701-FA67-44EF-8002-568BB5B3F20A}" type="sibTrans" cxnId="{1318FF1D-7C90-479F-8E23-4745A4FB44F9}">
      <dgm:prSet/>
      <dgm:spPr/>
      <dgm:t>
        <a:bodyPr/>
        <a:lstStyle/>
        <a:p>
          <a:endParaRPr lang="ru-RU"/>
        </a:p>
      </dgm:t>
    </dgm:pt>
    <dgm:pt modelId="{7CE99D4D-D348-499E-A0C8-1790A0A34244}">
      <dgm:prSet/>
      <dgm:spPr>
        <a:solidFill>
          <a:schemeClr val="tx2">
            <a:lumMod val="40000"/>
            <a:lumOff val="60000"/>
          </a:schemeClr>
        </a:solidFill>
        <a:ln>
          <a:solidFill>
            <a:srgbClr val="002060"/>
          </a:solidFill>
        </a:ln>
      </dgm:spPr>
      <dgm:t>
        <a:bodyPr/>
        <a:lstStyle/>
        <a:p>
          <a:endParaRPr lang="ru-RU" dirty="0"/>
        </a:p>
      </dgm:t>
    </dgm:pt>
    <dgm:pt modelId="{67BD6100-743E-47A9-B774-A38E342C32B5}" type="parTrans" cxnId="{36AC00D2-3090-4162-894C-4B35D3941E4A}">
      <dgm:prSet/>
      <dgm:spPr/>
      <dgm:t>
        <a:bodyPr/>
        <a:lstStyle/>
        <a:p>
          <a:endParaRPr lang="ru-RU"/>
        </a:p>
      </dgm:t>
    </dgm:pt>
    <dgm:pt modelId="{5BCF2362-0CB9-4E78-A384-513FF62D4C0E}" type="sibTrans" cxnId="{36AC00D2-3090-4162-894C-4B35D3941E4A}">
      <dgm:prSet/>
      <dgm:spPr/>
      <dgm:t>
        <a:bodyPr/>
        <a:lstStyle/>
        <a:p>
          <a:endParaRPr lang="ru-RU"/>
        </a:p>
      </dgm:t>
    </dgm:pt>
    <dgm:pt modelId="{1C709D2D-719E-4EC2-9B8B-933FBCE1E4D2}">
      <dgm:prSet custT="1"/>
      <dgm:spPr>
        <a:solidFill>
          <a:schemeClr val="bg1"/>
        </a:solidFill>
        <a:ln>
          <a:solidFill>
            <a:srgbClr val="002060"/>
          </a:solidFill>
        </a:ln>
      </dgm:spPr>
      <dgm:t>
        <a:bodyPr/>
        <a:lstStyle/>
        <a:p>
          <a:r>
            <a:rPr lang="uk-UA" sz="2400" b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Кадрове  забезпечення освітньої діяльності</a:t>
          </a:r>
          <a:endParaRPr lang="ru-RU" sz="2400" b="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5CDAA2BF-466C-4CB0-844E-2FA3A7D6D01D}" type="parTrans" cxnId="{BF11E5D9-E4A0-4CCC-9134-D5DA9B8611C8}">
      <dgm:prSet/>
      <dgm:spPr/>
      <dgm:t>
        <a:bodyPr/>
        <a:lstStyle/>
        <a:p>
          <a:endParaRPr lang="ru-RU"/>
        </a:p>
      </dgm:t>
    </dgm:pt>
    <dgm:pt modelId="{3E55B142-C95A-4778-ADCA-AEB8FC66E6FF}" type="sibTrans" cxnId="{BF11E5D9-E4A0-4CCC-9134-D5DA9B8611C8}">
      <dgm:prSet/>
      <dgm:spPr/>
      <dgm:t>
        <a:bodyPr/>
        <a:lstStyle/>
        <a:p>
          <a:endParaRPr lang="ru-RU"/>
        </a:p>
      </dgm:t>
    </dgm:pt>
    <dgm:pt modelId="{E8B9C6DB-6257-40A6-9B35-C5FEAC1842C9}">
      <dgm:prSet custT="1"/>
      <dgm:spPr>
        <a:solidFill>
          <a:schemeClr val="bg1"/>
        </a:solidFill>
        <a:ln>
          <a:solidFill>
            <a:srgbClr val="002060"/>
          </a:solidFill>
        </a:ln>
      </dgm:spPr>
      <dgm:t>
        <a:bodyPr/>
        <a:lstStyle/>
        <a:p>
          <a:r>
            <a:rPr lang="uk-UA" sz="24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Навчально</a:t>
          </a:r>
          <a:r>
            <a:rPr lang="uk-UA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uk-UA" sz="24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-методичне</a:t>
          </a:r>
          <a:r>
            <a:rPr lang="uk-UA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забезпечення освітньої діяльності; матеріально-технічне забезпечення освітньої діяльності</a:t>
          </a:r>
          <a:endParaRPr lang="ru-RU" sz="24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DBE1530A-0786-4F66-9832-A8D2539273D3}" type="parTrans" cxnId="{BB523BA3-B8BC-45EB-BAC1-05809EAF4AF2}">
      <dgm:prSet/>
      <dgm:spPr/>
      <dgm:t>
        <a:bodyPr/>
        <a:lstStyle/>
        <a:p>
          <a:endParaRPr lang="ru-RU"/>
        </a:p>
      </dgm:t>
    </dgm:pt>
    <dgm:pt modelId="{B5948949-D994-4514-A970-0BEEADBC1AA8}" type="sibTrans" cxnId="{BB523BA3-B8BC-45EB-BAC1-05809EAF4AF2}">
      <dgm:prSet/>
      <dgm:spPr/>
      <dgm:t>
        <a:bodyPr/>
        <a:lstStyle/>
        <a:p>
          <a:endParaRPr lang="ru-RU"/>
        </a:p>
      </dgm:t>
    </dgm:pt>
    <dgm:pt modelId="{6F08E32E-DB3C-44B6-B6A0-E581CEB450F4}">
      <dgm:prSet custT="1"/>
      <dgm:spPr>
        <a:solidFill>
          <a:schemeClr val="bg1"/>
        </a:solidFill>
      </dgm:spPr>
      <dgm:t>
        <a:bodyPr/>
        <a:lstStyle/>
        <a:p>
          <a:r>
            <a:rPr lang="uk-UA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Якість  проведення навчальних занять</a:t>
          </a:r>
          <a:endParaRPr lang="ru-RU" sz="24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6E92971F-3645-4402-BBFA-E2B571971EEF}" type="parTrans" cxnId="{0A820820-CB47-460A-AA88-AFA86BA271BB}">
      <dgm:prSet/>
      <dgm:spPr/>
      <dgm:t>
        <a:bodyPr/>
        <a:lstStyle/>
        <a:p>
          <a:endParaRPr lang="ru-RU"/>
        </a:p>
      </dgm:t>
    </dgm:pt>
    <dgm:pt modelId="{19A08F3A-1EEC-4999-A046-60C9F6C3EE22}" type="sibTrans" cxnId="{0A820820-CB47-460A-AA88-AFA86BA271BB}">
      <dgm:prSet/>
      <dgm:spPr/>
      <dgm:t>
        <a:bodyPr/>
        <a:lstStyle/>
        <a:p>
          <a:endParaRPr lang="ru-RU"/>
        </a:p>
      </dgm:t>
    </dgm:pt>
    <dgm:pt modelId="{4F1A7EAB-8E47-49D4-BA6D-0D4AF2A87D6A}">
      <dgm:prSet custT="1"/>
      <dgm:spPr>
        <a:solidFill>
          <a:schemeClr val="bg1"/>
        </a:solidFill>
        <a:ln>
          <a:solidFill>
            <a:srgbClr val="002060"/>
          </a:solidFill>
        </a:ln>
      </dgm:spPr>
      <dgm:t>
        <a:bodyPr/>
        <a:lstStyle/>
        <a:p>
          <a:r>
            <a:rPr lang="uk-UA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Моніторинг  досягнення учнями результатів навчання (</a:t>
          </a:r>
          <a:r>
            <a:rPr lang="uk-UA" sz="24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компетентностей</a:t>
          </a:r>
          <a:r>
            <a:rPr lang="uk-UA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)</a:t>
          </a:r>
          <a:endParaRPr lang="ru-RU" sz="24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9BB7B1E2-7B17-4C6F-951D-F4FDD2CA1E35}" type="parTrans" cxnId="{AFA71F8A-7F4C-4AFE-927C-39D57416FA32}">
      <dgm:prSet/>
      <dgm:spPr/>
      <dgm:t>
        <a:bodyPr/>
        <a:lstStyle/>
        <a:p>
          <a:endParaRPr lang="ru-RU"/>
        </a:p>
      </dgm:t>
    </dgm:pt>
    <dgm:pt modelId="{40C1A5A3-C9EB-4FAF-A6A9-55DFD7E24DEB}" type="sibTrans" cxnId="{AFA71F8A-7F4C-4AFE-927C-39D57416FA32}">
      <dgm:prSet/>
      <dgm:spPr/>
      <dgm:t>
        <a:bodyPr/>
        <a:lstStyle/>
        <a:p>
          <a:endParaRPr lang="ru-RU"/>
        </a:p>
      </dgm:t>
    </dgm:pt>
    <dgm:pt modelId="{7153FB4B-C0C3-48AF-AFAB-4F52403FA62C}" type="pres">
      <dgm:prSet presAssocID="{67C1F636-6F75-42F5-B1D3-3431234CC2D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65DD997-9234-43B3-852F-D7BA7D242522}" type="pres">
      <dgm:prSet presAssocID="{568AB1A4-4DF0-4844-B794-77EDB7740BD4}" presName="parentText" presStyleLbl="node1" presStyleIdx="0" presStyleCnt="6" custScaleY="75433" custLinFactNeighborX="1449" custLinFactNeighborY="-1077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C3CF0ED-8E47-4790-840A-8BD4D1BB9AF0}" type="pres">
      <dgm:prSet presAssocID="{B48DB701-FA67-44EF-8002-568BB5B3F20A}" presName="spacer" presStyleCnt="0"/>
      <dgm:spPr/>
    </dgm:pt>
    <dgm:pt modelId="{7DCCC837-0E62-458F-A304-3BC5C45309F8}" type="pres">
      <dgm:prSet presAssocID="{1C709D2D-719E-4EC2-9B8B-933FBCE1E4D2}" presName="parentText" presStyleLbl="node1" presStyleIdx="1" presStyleCnt="6" custScaleY="9289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2FC47F7-57FD-4D91-9EAC-4B7B449AC31F}" type="pres">
      <dgm:prSet presAssocID="{3E55B142-C95A-4778-ADCA-AEB8FC66E6FF}" presName="spacer" presStyleCnt="0"/>
      <dgm:spPr/>
    </dgm:pt>
    <dgm:pt modelId="{6F1F7F95-B186-4312-991B-AE4CBC50C5E4}" type="pres">
      <dgm:prSet presAssocID="{E8B9C6DB-6257-40A6-9B35-C5FEAC1842C9}" presName="parentText" presStyleLbl="node1" presStyleIdx="2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5F17437-5107-43BB-9288-561D57DFF0E0}" type="pres">
      <dgm:prSet presAssocID="{B5948949-D994-4514-A970-0BEEADBC1AA8}" presName="spacer" presStyleCnt="0"/>
      <dgm:spPr/>
    </dgm:pt>
    <dgm:pt modelId="{4BC9A6CC-2E28-45C8-8978-32A604CA4D29}" type="pres">
      <dgm:prSet presAssocID="{6F08E32E-DB3C-44B6-B6A0-E581CEB450F4}" presName="parentText" presStyleLbl="node1" presStyleIdx="3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EBC69EF-9520-4110-A2A3-C5AF5AC1C463}" type="pres">
      <dgm:prSet presAssocID="{19A08F3A-1EEC-4999-A046-60C9F6C3EE22}" presName="spacer" presStyleCnt="0"/>
      <dgm:spPr/>
    </dgm:pt>
    <dgm:pt modelId="{250AEFF5-7B4B-41C7-87D1-483A6BBE5A02}" type="pres">
      <dgm:prSet presAssocID="{4F1A7EAB-8E47-49D4-BA6D-0D4AF2A87D6A}" presName="parentText" presStyleLbl="node1" presStyleIdx="4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C40EB5A-E634-4AA8-A579-B546421C9EBD}" type="pres">
      <dgm:prSet presAssocID="{40C1A5A3-C9EB-4FAF-A6A9-55DFD7E24DEB}" presName="spacer" presStyleCnt="0"/>
      <dgm:spPr/>
    </dgm:pt>
    <dgm:pt modelId="{4283C17E-44D3-429F-9131-70D76DCAA352}" type="pres">
      <dgm:prSet presAssocID="{7CE99D4D-D348-499E-A0C8-1790A0A34244}" presName="parentText" presStyleLbl="node1" presStyleIdx="5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F380182-D911-4DCE-A527-F1B1D610AC3C}" type="presOf" srcId="{6F08E32E-DB3C-44B6-B6A0-E581CEB450F4}" destId="{4BC9A6CC-2E28-45C8-8978-32A604CA4D29}" srcOrd="0" destOrd="0" presId="urn:microsoft.com/office/officeart/2005/8/layout/vList2"/>
    <dgm:cxn modelId="{21294111-1450-4151-84FE-F13902FB2AE0}" type="presOf" srcId="{67C1F636-6F75-42F5-B1D3-3431234CC2DE}" destId="{7153FB4B-C0C3-48AF-AFAB-4F52403FA62C}" srcOrd="0" destOrd="0" presId="urn:microsoft.com/office/officeart/2005/8/layout/vList2"/>
    <dgm:cxn modelId="{0A820820-CB47-460A-AA88-AFA86BA271BB}" srcId="{67C1F636-6F75-42F5-B1D3-3431234CC2DE}" destId="{6F08E32E-DB3C-44B6-B6A0-E581CEB450F4}" srcOrd="3" destOrd="0" parTransId="{6E92971F-3645-4402-BBFA-E2B571971EEF}" sibTransId="{19A08F3A-1EEC-4999-A046-60C9F6C3EE22}"/>
    <dgm:cxn modelId="{BC802E7B-9F74-400D-8FF4-AE83754D49BA}" type="presOf" srcId="{4F1A7EAB-8E47-49D4-BA6D-0D4AF2A87D6A}" destId="{250AEFF5-7B4B-41C7-87D1-483A6BBE5A02}" srcOrd="0" destOrd="0" presId="urn:microsoft.com/office/officeart/2005/8/layout/vList2"/>
    <dgm:cxn modelId="{BF11E5D9-E4A0-4CCC-9134-D5DA9B8611C8}" srcId="{67C1F636-6F75-42F5-B1D3-3431234CC2DE}" destId="{1C709D2D-719E-4EC2-9B8B-933FBCE1E4D2}" srcOrd="1" destOrd="0" parTransId="{5CDAA2BF-466C-4CB0-844E-2FA3A7D6D01D}" sibTransId="{3E55B142-C95A-4778-ADCA-AEB8FC66E6FF}"/>
    <dgm:cxn modelId="{1318FF1D-7C90-479F-8E23-4745A4FB44F9}" srcId="{67C1F636-6F75-42F5-B1D3-3431234CC2DE}" destId="{568AB1A4-4DF0-4844-B794-77EDB7740BD4}" srcOrd="0" destOrd="0" parTransId="{8BFD41CF-2BB4-43AD-9D51-7C3119EB5274}" sibTransId="{B48DB701-FA67-44EF-8002-568BB5B3F20A}"/>
    <dgm:cxn modelId="{4D51E775-CDDD-4628-BF29-1D37FB15E4E6}" type="presOf" srcId="{1C709D2D-719E-4EC2-9B8B-933FBCE1E4D2}" destId="{7DCCC837-0E62-458F-A304-3BC5C45309F8}" srcOrd="0" destOrd="0" presId="urn:microsoft.com/office/officeart/2005/8/layout/vList2"/>
    <dgm:cxn modelId="{BB523BA3-B8BC-45EB-BAC1-05809EAF4AF2}" srcId="{67C1F636-6F75-42F5-B1D3-3431234CC2DE}" destId="{E8B9C6DB-6257-40A6-9B35-C5FEAC1842C9}" srcOrd="2" destOrd="0" parTransId="{DBE1530A-0786-4F66-9832-A8D2539273D3}" sibTransId="{B5948949-D994-4514-A970-0BEEADBC1AA8}"/>
    <dgm:cxn modelId="{EBDEB998-2589-4B2B-A7A6-CCD250B3C268}" type="presOf" srcId="{568AB1A4-4DF0-4844-B794-77EDB7740BD4}" destId="{165DD997-9234-43B3-852F-D7BA7D242522}" srcOrd="0" destOrd="0" presId="urn:microsoft.com/office/officeart/2005/8/layout/vList2"/>
    <dgm:cxn modelId="{1CE1E937-9153-4E14-AF9E-8AD983D9032F}" type="presOf" srcId="{7CE99D4D-D348-499E-A0C8-1790A0A34244}" destId="{4283C17E-44D3-429F-9131-70D76DCAA352}" srcOrd="0" destOrd="0" presId="urn:microsoft.com/office/officeart/2005/8/layout/vList2"/>
    <dgm:cxn modelId="{AFA71F8A-7F4C-4AFE-927C-39D57416FA32}" srcId="{67C1F636-6F75-42F5-B1D3-3431234CC2DE}" destId="{4F1A7EAB-8E47-49D4-BA6D-0D4AF2A87D6A}" srcOrd="4" destOrd="0" parTransId="{9BB7B1E2-7B17-4C6F-951D-F4FDD2CA1E35}" sibTransId="{40C1A5A3-C9EB-4FAF-A6A9-55DFD7E24DEB}"/>
    <dgm:cxn modelId="{36AC00D2-3090-4162-894C-4B35D3941E4A}" srcId="{67C1F636-6F75-42F5-B1D3-3431234CC2DE}" destId="{7CE99D4D-D348-499E-A0C8-1790A0A34244}" srcOrd="5" destOrd="0" parTransId="{67BD6100-743E-47A9-B774-A38E342C32B5}" sibTransId="{5BCF2362-0CB9-4E78-A384-513FF62D4C0E}"/>
    <dgm:cxn modelId="{EC60F703-5975-46A5-8C91-A588A4BC81F0}" type="presOf" srcId="{E8B9C6DB-6257-40A6-9B35-C5FEAC1842C9}" destId="{6F1F7F95-B186-4312-991B-AE4CBC50C5E4}" srcOrd="0" destOrd="0" presId="urn:microsoft.com/office/officeart/2005/8/layout/vList2"/>
    <dgm:cxn modelId="{3C8F1E57-EBBE-4C55-9270-CBCDF349DDA3}" type="presParOf" srcId="{7153FB4B-C0C3-48AF-AFAB-4F52403FA62C}" destId="{165DD997-9234-43B3-852F-D7BA7D242522}" srcOrd="0" destOrd="0" presId="urn:microsoft.com/office/officeart/2005/8/layout/vList2"/>
    <dgm:cxn modelId="{52A4483B-4A34-4261-B288-952031F6ED59}" type="presParOf" srcId="{7153FB4B-C0C3-48AF-AFAB-4F52403FA62C}" destId="{AC3CF0ED-8E47-4790-840A-8BD4D1BB9AF0}" srcOrd="1" destOrd="0" presId="urn:microsoft.com/office/officeart/2005/8/layout/vList2"/>
    <dgm:cxn modelId="{E7A7D710-A3AA-4AFD-BBB4-38D7FD1C4042}" type="presParOf" srcId="{7153FB4B-C0C3-48AF-AFAB-4F52403FA62C}" destId="{7DCCC837-0E62-458F-A304-3BC5C45309F8}" srcOrd="2" destOrd="0" presId="urn:microsoft.com/office/officeart/2005/8/layout/vList2"/>
    <dgm:cxn modelId="{11E27AF7-9374-4FC5-ABF0-2A6E101655D2}" type="presParOf" srcId="{7153FB4B-C0C3-48AF-AFAB-4F52403FA62C}" destId="{82FC47F7-57FD-4D91-9EAC-4B7B449AC31F}" srcOrd="3" destOrd="0" presId="urn:microsoft.com/office/officeart/2005/8/layout/vList2"/>
    <dgm:cxn modelId="{A0EB04D0-7689-4595-BCCA-67CEF2EAC280}" type="presParOf" srcId="{7153FB4B-C0C3-48AF-AFAB-4F52403FA62C}" destId="{6F1F7F95-B186-4312-991B-AE4CBC50C5E4}" srcOrd="4" destOrd="0" presId="urn:microsoft.com/office/officeart/2005/8/layout/vList2"/>
    <dgm:cxn modelId="{8D81B534-6310-4A70-A53C-EBD0A236A0B6}" type="presParOf" srcId="{7153FB4B-C0C3-48AF-AFAB-4F52403FA62C}" destId="{45F17437-5107-43BB-9288-561D57DFF0E0}" srcOrd="5" destOrd="0" presId="urn:microsoft.com/office/officeart/2005/8/layout/vList2"/>
    <dgm:cxn modelId="{E47B3A47-6524-491B-A88A-9F3C0D9C48D7}" type="presParOf" srcId="{7153FB4B-C0C3-48AF-AFAB-4F52403FA62C}" destId="{4BC9A6CC-2E28-45C8-8978-32A604CA4D29}" srcOrd="6" destOrd="0" presId="urn:microsoft.com/office/officeart/2005/8/layout/vList2"/>
    <dgm:cxn modelId="{866FD51F-0D7D-409C-8E44-6C6307E2D428}" type="presParOf" srcId="{7153FB4B-C0C3-48AF-AFAB-4F52403FA62C}" destId="{CEBC69EF-9520-4110-A2A3-C5AF5AC1C463}" srcOrd="7" destOrd="0" presId="urn:microsoft.com/office/officeart/2005/8/layout/vList2"/>
    <dgm:cxn modelId="{229FD029-9C11-45A5-845F-C668FBE36A4C}" type="presParOf" srcId="{7153FB4B-C0C3-48AF-AFAB-4F52403FA62C}" destId="{250AEFF5-7B4B-41C7-87D1-483A6BBE5A02}" srcOrd="8" destOrd="0" presId="urn:microsoft.com/office/officeart/2005/8/layout/vList2"/>
    <dgm:cxn modelId="{C80EF2A1-E760-4FE6-AC4D-BF3B9EE3026E}" type="presParOf" srcId="{7153FB4B-C0C3-48AF-AFAB-4F52403FA62C}" destId="{DC40EB5A-E634-4AA8-A579-B546421C9EBD}" srcOrd="9" destOrd="0" presId="urn:microsoft.com/office/officeart/2005/8/layout/vList2"/>
    <dgm:cxn modelId="{31CA0FC9-1A27-4D98-8823-E363232AB7F4}" type="presParOf" srcId="{7153FB4B-C0C3-48AF-AFAB-4F52403FA62C}" destId="{4283C17E-44D3-429F-9131-70D76DCAA352}" srcOrd="10" destOrd="0" presId="urn:microsoft.com/office/officeart/2005/8/layout/vList2"/>
  </dgm:cxnLst>
  <dgm:bg/>
  <dgm:whole>
    <a:ln>
      <a:solidFill>
        <a:srgbClr val="002060"/>
      </a:solidFill>
    </a:ln>
  </dgm:whole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67C1F636-6F75-42F5-B1D3-3431234CC2DE}" type="doc">
      <dgm:prSet loTypeId="urn:microsoft.com/office/officeart/2005/8/layout/vList2" loCatId="list" qsTypeId="urn:microsoft.com/office/officeart/2005/8/quickstyle/simple1" qsCatId="simple" csTypeId="urn:microsoft.com/office/officeart/2005/8/colors/accent2_3" csCatId="accent2" phldr="1"/>
      <dgm:spPr/>
      <dgm:t>
        <a:bodyPr/>
        <a:lstStyle/>
        <a:p>
          <a:endParaRPr lang="ru-RU"/>
        </a:p>
      </dgm:t>
    </dgm:pt>
    <dgm:pt modelId="{568AB1A4-4DF0-4844-B794-77EDB7740BD4}">
      <dgm:prSet/>
      <dgm:spPr>
        <a:solidFill>
          <a:srgbClr val="D1DCEF"/>
        </a:solidFill>
        <a:ln>
          <a:solidFill>
            <a:srgbClr val="002060"/>
          </a:solidFill>
        </a:ln>
      </dgm:spPr>
      <dgm:t>
        <a:bodyPr/>
        <a:lstStyle/>
        <a:p>
          <a:pPr rtl="0"/>
          <a:endParaRPr lang="ru-RU" dirty="0"/>
        </a:p>
      </dgm:t>
    </dgm:pt>
    <dgm:pt modelId="{8BFD41CF-2BB4-43AD-9D51-7C3119EB5274}" type="parTrans" cxnId="{1318FF1D-7C90-479F-8E23-4745A4FB44F9}">
      <dgm:prSet/>
      <dgm:spPr/>
      <dgm:t>
        <a:bodyPr/>
        <a:lstStyle/>
        <a:p>
          <a:endParaRPr lang="ru-RU"/>
        </a:p>
      </dgm:t>
    </dgm:pt>
    <dgm:pt modelId="{B48DB701-FA67-44EF-8002-568BB5B3F20A}" type="sibTrans" cxnId="{1318FF1D-7C90-479F-8E23-4745A4FB44F9}">
      <dgm:prSet/>
      <dgm:spPr/>
      <dgm:t>
        <a:bodyPr/>
        <a:lstStyle/>
        <a:p>
          <a:endParaRPr lang="ru-RU"/>
        </a:p>
      </dgm:t>
    </dgm:pt>
    <dgm:pt modelId="{7CE99D4D-D348-499E-A0C8-1790A0A34244}">
      <dgm:prSet/>
      <dgm:spPr>
        <a:solidFill>
          <a:schemeClr val="tx2">
            <a:lumMod val="40000"/>
            <a:lumOff val="60000"/>
          </a:schemeClr>
        </a:solidFill>
        <a:ln>
          <a:solidFill>
            <a:srgbClr val="002060"/>
          </a:solidFill>
        </a:ln>
      </dgm:spPr>
      <dgm:t>
        <a:bodyPr/>
        <a:lstStyle/>
        <a:p>
          <a:endParaRPr lang="ru-RU" dirty="0"/>
        </a:p>
      </dgm:t>
    </dgm:pt>
    <dgm:pt modelId="{67BD6100-743E-47A9-B774-A38E342C32B5}" type="parTrans" cxnId="{36AC00D2-3090-4162-894C-4B35D3941E4A}">
      <dgm:prSet/>
      <dgm:spPr/>
      <dgm:t>
        <a:bodyPr/>
        <a:lstStyle/>
        <a:p>
          <a:endParaRPr lang="ru-RU"/>
        </a:p>
      </dgm:t>
    </dgm:pt>
    <dgm:pt modelId="{5BCF2362-0CB9-4E78-A384-513FF62D4C0E}" type="sibTrans" cxnId="{36AC00D2-3090-4162-894C-4B35D3941E4A}">
      <dgm:prSet/>
      <dgm:spPr/>
      <dgm:t>
        <a:bodyPr/>
        <a:lstStyle/>
        <a:p>
          <a:endParaRPr lang="ru-RU"/>
        </a:p>
      </dgm:t>
    </dgm:pt>
    <dgm:pt modelId="{1C709D2D-719E-4EC2-9B8B-933FBCE1E4D2}">
      <dgm:prSet custT="1"/>
      <dgm:spPr>
        <a:solidFill>
          <a:schemeClr val="bg1"/>
        </a:solidFill>
        <a:ln>
          <a:solidFill>
            <a:srgbClr val="002060"/>
          </a:solidFill>
        </a:ln>
      </dgm:spPr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2400" b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uk-UA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Розробляється з урахуванням пропозицій педагогічного, учнівського, батьківського колективів</a:t>
          </a:r>
        </a:p>
        <a:p>
          <a:pPr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b="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5CDAA2BF-466C-4CB0-844E-2FA3A7D6D01D}" type="parTrans" cxnId="{BF11E5D9-E4A0-4CCC-9134-D5DA9B8611C8}">
      <dgm:prSet/>
      <dgm:spPr/>
      <dgm:t>
        <a:bodyPr/>
        <a:lstStyle/>
        <a:p>
          <a:endParaRPr lang="ru-RU"/>
        </a:p>
      </dgm:t>
    </dgm:pt>
    <dgm:pt modelId="{3E55B142-C95A-4778-ADCA-AEB8FC66E6FF}" type="sibTrans" cxnId="{BF11E5D9-E4A0-4CCC-9134-D5DA9B8611C8}">
      <dgm:prSet/>
      <dgm:spPr/>
      <dgm:t>
        <a:bodyPr/>
        <a:lstStyle/>
        <a:p>
          <a:endParaRPr lang="ru-RU"/>
        </a:p>
      </dgm:t>
    </dgm:pt>
    <dgm:pt modelId="{E8B9C6DB-6257-40A6-9B35-C5FEAC1842C9}">
      <dgm:prSet custT="1"/>
      <dgm:spPr>
        <a:solidFill>
          <a:schemeClr val="bg1"/>
        </a:solidFill>
        <a:ln>
          <a:solidFill>
            <a:srgbClr val="002060"/>
          </a:solidFill>
        </a:ln>
      </dgm:spPr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Структура визначається відповідно до бачення закладу освіти</a:t>
          </a:r>
        </a:p>
        <a:p>
          <a:pPr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DBE1530A-0786-4F66-9832-A8D2539273D3}" type="parTrans" cxnId="{BB523BA3-B8BC-45EB-BAC1-05809EAF4AF2}">
      <dgm:prSet/>
      <dgm:spPr/>
      <dgm:t>
        <a:bodyPr/>
        <a:lstStyle/>
        <a:p>
          <a:endParaRPr lang="ru-RU"/>
        </a:p>
      </dgm:t>
    </dgm:pt>
    <dgm:pt modelId="{B5948949-D994-4514-A970-0BEEADBC1AA8}" type="sibTrans" cxnId="{BB523BA3-B8BC-45EB-BAC1-05809EAF4AF2}">
      <dgm:prSet/>
      <dgm:spPr/>
      <dgm:t>
        <a:bodyPr/>
        <a:lstStyle/>
        <a:p>
          <a:endParaRPr lang="ru-RU"/>
        </a:p>
      </dgm:t>
    </dgm:pt>
    <dgm:pt modelId="{6F08E32E-DB3C-44B6-B6A0-E581CEB450F4}">
      <dgm:prSet custT="1"/>
      <dgm:spPr>
        <a:solidFill>
          <a:schemeClr val="bg1"/>
        </a:solidFill>
        <a:ln>
          <a:solidFill>
            <a:srgbClr val="002060"/>
          </a:solidFill>
        </a:ln>
      </dgm:spPr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Обов’язково має містити конкретні заходи, спрямовані на підвищення якості освіти</a:t>
          </a:r>
        </a:p>
        <a:p>
          <a:pPr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6E92971F-3645-4402-BBFA-E2B571971EEF}" type="parTrans" cxnId="{0A820820-CB47-460A-AA88-AFA86BA271BB}">
      <dgm:prSet/>
      <dgm:spPr/>
      <dgm:t>
        <a:bodyPr/>
        <a:lstStyle/>
        <a:p>
          <a:endParaRPr lang="ru-RU"/>
        </a:p>
      </dgm:t>
    </dgm:pt>
    <dgm:pt modelId="{19A08F3A-1EEC-4999-A046-60C9F6C3EE22}" type="sibTrans" cxnId="{0A820820-CB47-460A-AA88-AFA86BA271BB}">
      <dgm:prSet/>
      <dgm:spPr/>
      <dgm:t>
        <a:bodyPr/>
        <a:lstStyle/>
        <a:p>
          <a:endParaRPr lang="ru-RU"/>
        </a:p>
      </dgm:t>
    </dgm:pt>
    <dgm:pt modelId="{4F1A7EAB-8E47-49D4-BA6D-0D4AF2A87D6A}">
      <dgm:prSet custT="1"/>
      <dgm:spPr>
        <a:solidFill>
          <a:schemeClr val="bg1"/>
        </a:solidFill>
        <a:ln>
          <a:solidFill>
            <a:srgbClr val="002060"/>
          </a:solidFill>
        </a:ln>
      </dgm:spPr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Ухвалюється педагогічною радою і затверджується наказом керівника</a:t>
          </a:r>
          <a:endParaRPr lang="ru-RU" sz="2400" dirty="0" smtClean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  <a:p>
          <a:pPr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9BB7B1E2-7B17-4C6F-951D-F4FDD2CA1E35}" type="parTrans" cxnId="{AFA71F8A-7F4C-4AFE-927C-39D57416FA32}">
      <dgm:prSet/>
      <dgm:spPr/>
      <dgm:t>
        <a:bodyPr/>
        <a:lstStyle/>
        <a:p>
          <a:endParaRPr lang="ru-RU"/>
        </a:p>
      </dgm:t>
    </dgm:pt>
    <dgm:pt modelId="{40C1A5A3-C9EB-4FAF-A6A9-55DFD7E24DEB}" type="sibTrans" cxnId="{AFA71F8A-7F4C-4AFE-927C-39D57416FA32}">
      <dgm:prSet/>
      <dgm:spPr/>
      <dgm:t>
        <a:bodyPr/>
        <a:lstStyle/>
        <a:p>
          <a:endParaRPr lang="ru-RU"/>
        </a:p>
      </dgm:t>
    </dgm:pt>
    <dgm:pt modelId="{7153FB4B-C0C3-48AF-AFAB-4F52403FA62C}" type="pres">
      <dgm:prSet presAssocID="{67C1F636-6F75-42F5-B1D3-3431234CC2D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65DD997-9234-43B3-852F-D7BA7D242522}" type="pres">
      <dgm:prSet presAssocID="{568AB1A4-4DF0-4844-B794-77EDB7740BD4}" presName="parentText" presStyleLbl="node1" presStyleIdx="0" presStyleCnt="6" custScaleY="75433" custLinFactNeighborX="1449" custLinFactNeighborY="-1077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C3CF0ED-8E47-4790-840A-8BD4D1BB9AF0}" type="pres">
      <dgm:prSet presAssocID="{B48DB701-FA67-44EF-8002-568BB5B3F20A}" presName="spacer" presStyleCnt="0"/>
      <dgm:spPr/>
    </dgm:pt>
    <dgm:pt modelId="{7DCCC837-0E62-458F-A304-3BC5C45309F8}" type="pres">
      <dgm:prSet presAssocID="{1C709D2D-719E-4EC2-9B8B-933FBCE1E4D2}" presName="parentText" presStyleLbl="node1" presStyleIdx="1" presStyleCnt="6" custScaleY="10512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2FC47F7-57FD-4D91-9EAC-4B7B449AC31F}" type="pres">
      <dgm:prSet presAssocID="{3E55B142-C95A-4778-ADCA-AEB8FC66E6FF}" presName="spacer" presStyleCnt="0"/>
      <dgm:spPr/>
    </dgm:pt>
    <dgm:pt modelId="{6F1F7F95-B186-4312-991B-AE4CBC50C5E4}" type="pres">
      <dgm:prSet presAssocID="{E8B9C6DB-6257-40A6-9B35-C5FEAC1842C9}" presName="parentText" presStyleLbl="node1" presStyleIdx="2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5F17437-5107-43BB-9288-561D57DFF0E0}" type="pres">
      <dgm:prSet presAssocID="{B5948949-D994-4514-A970-0BEEADBC1AA8}" presName="spacer" presStyleCnt="0"/>
      <dgm:spPr/>
    </dgm:pt>
    <dgm:pt modelId="{4BC9A6CC-2E28-45C8-8978-32A604CA4D29}" type="pres">
      <dgm:prSet presAssocID="{6F08E32E-DB3C-44B6-B6A0-E581CEB450F4}" presName="parentText" presStyleLbl="node1" presStyleIdx="3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EBC69EF-9520-4110-A2A3-C5AF5AC1C463}" type="pres">
      <dgm:prSet presAssocID="{19A08F3A-1EEC-4999-A046-60C9F6C3EE22}" presName="spacer" presStyleCnt="0"/>
      <dgm:spPr/>
    </dgm:pt>
    <dgm:pt modelId="{250AEFF5-7B4B-41C7-87D1-483A6BBE5A02}" type="pres">
      <dgm:prSet presAssocID="{4F1A7EAB-8E47-49D4-BA6D-0D4AF2A87D6A}" presName="parentText" presStyleLbl="node1" presStyleIdx="4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C40EB5A-E634-4AA8-A579-B546421C9EBD}" type="pres">
      <dgm:prSet presAssocID="{40C1A5A3-C9EB-4FAF-A6A9-55DFD7E24DEB}" presName="spacer" presStyleCnt="0"/>
      <dgm:spPr/>
    </dgm:pt>
    <dgm:pt modelId="{4283C17E-44D3-429F-9131-70D76DCAA352}" type="pres">
      <dgm:prSet presAssocID="{7CE99D4D-D348-499E-A0C8-1790A0A34244}" presName="parentText" presStyleLbl="node1" presStyleIdx="5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A820820-CB47-460A-AA88-AFA86BA271BB}" srcId="{67C1F636-6F75-42F5-B1D3-3431234CC2DE}" destId="{6F08E32E-DB3C-44B6-B6A0-E581CEB450F4}" srcOrd="3" destOrd="0" parTransId="{6E92971F-3645-4402-BBFA-E2B571971EEF}" sibTransId="{19A08F3A-1EEC-4999-A046-60C9F6C3EE22}"/>
    <dgm:cxn modelId="{BF11E5D9-E4A0-4CCC-9134-D5DA9B8611C8}" srcId="{67C1F636-6F75-42F5-B1D3-3431234CC2DE}" destId="{1C709D2D-719E-4EC2-9B8B-933FBCE1E4D2}" srcOrd="1" destOrd="0" parTransId="{5CDAA2BF-466C-4CB0-844E-2FA3A7D6D01D}" sibTransId="{3E55B142-C95A-4778-ADCA-AEB8FC66E6FF}"/>
    <dgm:cxn modelId="{1318FF1D-7C90-479F-8E23-4745A4FB44F9}" srcId="{67C1F636-6F75-42F5-B1D3-3431234CC2DE}" destId="{568AB1A4-4DF0-4844-B794-77EDB7740BD4}" srcOrd="0" destOrd="0" parTransId="{8BFD41CF-2BB4-43AD-9D51-7C3119EB5274}" sibTransId="{B48DB701-FA67-44EF-8002-568BB5B3F20A}"/>
    <dgm:cxn modelId="{E3D10DED-53DF-4912-82CC-64492DF198D2}" type="presOf" srcId="{E8B9C6DB-6257-40A6-9B35-C5FEAC1842C9}" destId="{6F1F7F95-B186-4312-991B-AE4CBC50C5E4}" srcOrd="0" destOrd="0" presId="urn:microsoft.com/office/officeart/2005/8/layout/vList2"/>
    <dgm:cxn modelId="{BB523BA3-B8BC-45EB-BAC1-05809EAF4AF2}" srcId="{67C1F636-6F75-42F5-B1D3-3431234CC2DE}" destId="{E8B9C6DB-6257-40A6-9B35-C5FEAC1842C9}" srcOrd="2" destOrd="0" parTransId="{DBE1530A-0786-4F66-9832-A8D2539273D3}" sibTransId="{B5948949-D994-4514-A970-0BEEADBC1AA8}"/>
    <dgm:cxn modelId="{E43599E9-A00D-4BEB-B5A9-949021BCE942}" type="presOf" srcId="{67C1F636-6F75-42F5-B1D3-3431234CC2DE}" destId="{7153FB4B-C0C3-48AF-AFAB-4F52403FA62C}" srcOrd="0" destOrd="0" presId="urn:microsoft.com/office/officeart/2005/8/layout/vList2"/>
    <dgm:cxn modelId="{BE6C873E-DCD0-41B5-8F6A-7651F6048831}" type="presOf" srcId="{1C709D2D-719E-4EC2-9B8B-933FBCE1E4D2}" destId="{7DCCC837-0E62-458F-A304-3BC5C45309F8}" srcOrd="0" destOrd="0" presId="urn:microsoft.com/office/officeart/2005/8/layout/vList2"/>
    <dgm:cxn modelId="{FB8DAC36-4B3E-4218-9288-58FF2CC85F09}" type="presOf" srcId="{4F1A7EAB-8E47-49D4-BA6D-0D4AF2A87D6A}" destId="{250AEFF5-7B4B-41C7-87D1-483A6BBE5A02}" srcOrd="0" destOrd="0" presId="urn:microsoft.com/office/officeart/2005/8/layout/vList2"/>
    <dgm:cxn modelId="{62A330B0-1934-4D78-8042-7FF4646CE64E}" type="presOf" srcId="{6F08E32E-DB3C-44B6-B6A0-E581CEB450F4}" destId="{4BC9A6CC-2E28-45C8-8978-32A604CA4D29}" srcOrd="0" destOrd="0" presId="urn:microsoft.com/office/officeart/2005/8/layout/vList2"/>
    <dgm:cxn modelId="{AFA71F8A-7F4C-4AFE-927C-39D57416FA32}" srcId="{67C1F636-6F75-42F5-B1D3-3431234CC2DE}" destId="{4F1A7EAB-8E47-49D4-BA6D-0D4AF2A87D6A}" srcOrd="4" destOrd="0" parTransId="{9BB7B1E2-7B17-4C6F-951D-F4FDD2CA1E35}" sibTransId="{40C1A5A3-C9EB-4FAF-A6A9-55DFD7E24DEB}"/>
    <dgm:cxn modelId="{36AC00D2-3090-4162-894C-4B35D3941E4A}" srcId="{67C1F636-6F75-42F5-B1D3-3431234CC2DE}" destId="{7CE99D4D-D348-499E-A0C8-1790A0A34244}" srcOrd="5" destOrd="0" parTransId="{67BD6100-743E-47A9-B774-A38E342C32B5}" sibTransId="{5BCF2362-0CB9-4E78-A384-513FF62D4C0E}"/>
    <dgm:cxn modelId="{59514EC4-E5D3-4686-A365-E7D5FA0324E5}" type="presOf" srcId="{568AB1A4-4DF0-4844-B794-77EDB7740BD4}" destId="{165DD997-9234-43B3-852F-D7BA7D242522}" srcOrd="0" destOrd="0" presId="urn:microsoft.com/office/officeart/2005/8/layout/vList2"/>
    <dgm:cxn modelId="{B69ADB94-E319-4990-9DA2-A08B64205F05}" type="presOf" srcId="{7CE99D4D-D348-499E-A0C8-1790A0A34244}" destId="{4283C17E-44D3-429F-9131-70D76DCAA352}" srcOrd="0" destOrd="0" presId="urn:microsoft.com/office/officeart/2005/8/layout/vList2"/>
    <dgm:cxn modelId="{43ED38C8-8FD9-4323-B24C-58004B16CF6E}" type="presParOf" srcId="{7153FB4B-C0C3-48AF-AFAB-4F52403FA62C}" destId="{165DD997-9234-43B3-852F-D7BA7D242522}" srcOrd="0" destOrd="0" presId="urn:microsoft.com/office/officeart/2005/8/layout/vList2"/>
    <dgm:cxn modelId="{45CB4C4D-3693-48AE-843B-B48ED569F6A2}" type="presParOf" srcId="{7153FB4B-C0C3-48AF-AFAB-4F52403FA62C}" destId="{AC3CF0ED-8E47-4790-840A-8BD4D1BB9AF0}" srcOrd="1" destOrd="0" presId="urn:microsoft.com/office/officeart/2005/8/layout/vList2"/>
    <dgm:cxn modelId="{9186710C-45B8-42FE-819E-081970A198F6}" type="presParOf" srcId="{7153FB4B-C0C3-48AF-AFAB-4F52403FA62C}" destId="{7DCCC837-0E62-458F-A304-3BC5C45309F8}" srcOrd="2" destOrd="0" presId="urn:microsoft.com/office/officeart/2005/8/layout/vList2"/>
    <dgm:cxn modelId="{9E0E8627-D9BB-46CB-B4B4-D746129721CC}" type="presParOf" srcId="{7153FB4B-C0C3-48AF-AFAB-4F52403FA62C}" destId="{82FC47F7-57FD-4D91-9EAC-4B7B449AC31F}" srcOrd="3" destOrd="0" presId="urn:microsoft.com/office/officeart/2005/8/layout/vList2"/>
    <dgm:cxn modelId="{C9A2A8B9-F2D2-409C-B051-71FC3AA42973}" type="presParOf" srcId="{7153FB4B-C0C3-48AF-AFAB-4F52403FA62C}" destId="{6F1F7F95-B186-4312-991B-AE4CBC50C5E4}" srcOrd="4" destOrd="0" presId="urn:microsoft.com/office/officeart/2005/8/layout/vList2"/>
    <dgm:cxn modelId="{2E9B1A21-0E09-454C-BAD4-EFFCA2EA4446}" type="presParOf" srcId="{7153FB4B-C0C3-48AF-AFAB-4F52403FA62C}" destId="{45F17437-5107-43BB-9288-561D57DFF0E0}" srcOrd="5" destOrd="0" presId="urn:microsoft.com/office/officeart/2005/8/layout/vList2"/>
    <dgm:cxn modelId="{39606548-4A60-45EA-951E-DF815D0E4769}" type="presParOf" srcId="{7153FB4B-C0C3-48AF-AFAB-4F52403FA62C}" destId="{4BC9A6CC-2E28-45C8-8978-32A604CA4D29}" srcOrd="6" destOrd="0" presId="urn:microsoft.com/office/officeart/2005/8/layout/vList2"/>
    <dgm:cxn modelId="{D57C0A68-737C-4F4C-B2EC-7FFDFD28D0DA}" type="presParOf" srcId="{7153FB4B-C0C3-48AF-AFAB-4F52403FA62C}" destId="{CEBC69EF-9520-4110-A2A3-C5AF5AC1C463}" srcOrd="7" destOrd="0" presId="urn:microsoft.com/office/officeart/2005/8/layout/vList2"/>
    <dgm:cxn modelId="{C7BB124A-3EA8-4EAF-9632-4503548FEACB}" type="presParOf" srcId="{7153FB4B-C0C3-48AF-AFAB-4F52403FA62C}" destId="{250AEFF5-7B4B-41C7-87D1-483A6BBE5A02}" srcOrd="8" destOrd="0" presId="urn:microsoft.com/office/officeart/2005/8/layout/vList2"/>
    <dgm:cxn modelId="{9E41AEFE-9804-4911-82C9-86C3624E880E}" type="presParOf" srcId="{7153FB4B-C0C3-48AF-AFAB-4F52403FA62C}" destId="{DC40EB5A-E634-4AA8-A579-B546421C9EBD}" srcOrd="9" destOrd="0" presId="urn:microsoft.com/office/officeart/2005/8/layout/vList2"/>
    <dgm:cxn modelId="{4449FCE7-2D65-405F-AEF1-ACD9F1105AA3}" type="presParOf" srcId="{7153FB4B-C0C3-48AF-AFAB-4F52403FA62C}" destId="{4283C17E-44D3-429F-9131-70D76DCAA352}" srcOrd="10" destOrd="0" presId="urn:microsoft.com/office/officeart/2005/8/layout/vList2"/>
  </dgm:cxnLst>
  <dgm:bg/>
  <dgm:whole>
    <a:ln>
      <a:solidFill>
        <a:srgbClr val="002060"/>
      </a:solidFill>
    </a:ln>
  </dgm:whole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67C1F636-6F75-42F5-B1D3-3431234CC2DE}" type="doc">
      <dgm:prSet loTypeId="urn:microsoft.com/office/officeart/2005/8/layout/vList2" loCatId="list" qsTypeId="urn:microsoft.com/office/officeart/2005/8/quickstyle/simple1" qsCatId="simple" csTypeId="urn:microsoft.com/office/officeart/2005/8/colors/accent2_3" csCatId="accent2" phldr="1"/>
      <dgm:spPr/>
      <dgm:t>
        <a:bodyPr/>
        <a:lstStyle/>
        <a:p>
          <a:endParaRPr lang="ru-RU"/>
        </a:p>
      </dgm:t>
    </dgm:pt>
    <dgm:pt modelId="{568AB1A4-4DF0-4844-B794-77EDB7740BD4}">
      <dgm:prSet/>
      <dgm:spPr>
        <a:solidFill>
          <a:srgbClr val="D1DCEF"/>
        </a:solidFill>
        <a:ln>
          <a:solidFill>
            <a:srgbClr val="002060"/>
          </a:solidFill>
        </a:ln>
      </dgm:spPr>
      <dgm:t>
        <a:bodyPr/>
        <a:lstStyle/>
        <a:p>
          <a:pPr rtl="0"/>
          <a:endParaRPr lang="ru-RU" dirty="0"/>
        </a:p>
      </dgm:t>
    </dgm:pt>
    <dgm:pt modelId="{8BFD41CF-2BB4-43AD-9D51-7C3119EB5274}" type="parTrans" cxnId="{1318FF1D-7C90-479F-8E23-4745A4FB44F9}">
      <dgm:prSet/>
      <dgm:spPr/>
      <dgm:t>
        <a:bodyPr/>
        <a:lstStyle/>
        <a:p>
          <a:endParaRPr lang="ru-RU"/>
        </a:p>
      </dgm:t>
    </dgm:pt>
    <dgm:pt modelId="{B48DB701-FA67-44EF-8002-568BB5B3F20A}" type="sibTrans" cxnId="{1318FF1D-7C90-479F-8E23-4745A4FB44F9}">
      <dgm:prSet/>
      <dgm:spPr/>
      <dgm:t>
        <a:bodyPr/>
        <a:lstStyle/>
        <a:p>
          <a:endParaRPr lang="ru-RU"/>
        </a:p>
      </dgm:t>
    </dgm:pt>
    <dgm:pt modelId="{52A435B4-F6ED-4159-8DE5-F4447E248C50}">
      <dgm:prSet custT="1"/>
      <dgm:spPr>
        <a:solidFill>
          <a:schemeClr val="bg1"/>
        </a:solidFill>
        <a:ln>
          <a:solidFill>
            <a:srgbClr val="002060"/>
          </a:solidFill>
        </a:ln>
      </dgm:spPr>
      <dgm:t>
        <a:bodyPr/>
        <a:lstStyle/>
        <a:p>
          <a:r>
            <a:rPr lang="ru-RU" sz="20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Загальний</a:t>
          </a:r>
          <a:r>
            <a: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обсяг</a:t>
          </a:r>
          <a:r>
            <a: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навчального</a:t>
          </a:r>
          <a:r>
            <a: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навантаження</a:t>
          </a:r>
          <a:r>
            <a: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та </a:t>
          </a:r>
          <a:r>
            <a:rPr lang="ru-RU" sz="20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очікувані</a:t>
          </a:r>
          <a:r>
            <a: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результати</a:t>
          </a:r>
          <a:r>
            <a: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навчання</a:t>
          </a:r>
          <a:r>
            <a: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здобувачів</a:t>
          </a:r>
          <a:r>
            <a: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освіти</a:t>
          </a:r>
          <a:endParaRPr lang="ru-RU" sz="20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18549ED2-2C08-41DE-A5BF-C505B828B222}" type="parTrans" cxnId="{912DEB54-0B10-46C4-B176-1CF4E9CA47D0}">
      <dgm:prSet/>
      <dgm:spPr/>
      <dgm:t>
        <a:bodyPr/>
        <a:lstStyle/>
        <a:p>
          <a:endParaRPr lang="ru-RU"/>
        </a:p>
      </dgm:t>
    </dgm:pt>
    <dgm:pt modelId="{67E20BDD-C3AC-4502-B813-25CBDE911C5A}" type="sibTrans" cxnId="{912DEB54-0B10-46C4-B176-1CF4E9CA47D0}">
      <dgm:prSet/>
      <dgm:spPr/>
      <dgm:t>
        <a:bodyPr/>
        <a:lstStyle/>
        <a:p>
          <a:endParaRPr lang="ru-RU"/>
        </a:p>
      </dgm:t>
    </dgm:pt>
    <dgm:pt modelId="{92666DCE-4D26-4F0C-A7AB-A5E1E61D0E48}">
      <dgm:prSet custT="1"/>
      <dgm:spPr>
        <a:solidFill>
          <a:schemeClr val="bg1"/>
        </a:solidFill>
        <a:ln>
          <a:solidFill>
            <a:srgbClr val="002060"/>
          </a:solidFill>
        </a:ln>
      </dgm:spPr>
      <dgm:t>
        <a:bodyPr/>
        <a:lstStyle/>
        <a:p>
          <a:r>
            <a:rPr lang="ru-RU" sz="20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Вимоги</a:t>
          </a:r>
          <a:r>
            <a: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 до </a:t>
          </a:r>
          <a:r>
            <a:rPr lang="ru-RU" sz="20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осіб</a:t>
          </a:r>
          <a:r>
            <a: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sz="20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які</a:t>
          </a:r>
          <a:r>
            <a: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можуть</a:t>
          </a:r>
          <a:r>
            <a: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розпочати</a:t>
          </a:r>
          <a:r>
            <a: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навчання</a:t>
          </a:r>
          <a:r>
            <a: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за </a:t>
          </a:r>
          <a:r>
            <a:rPr lang="ru-RU" sz="20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програмою</a:t>
          </a:r>
          <a:endParaRPr lang="ru-RU" sz="20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689CD601-676A-4911-980C-9CE931D58876}" type="parTrans" cxnId="{E09F738B-6DD4-4364-ADE5-9A7A7DC0866D}">
      <dgm:prSet/>
      <dgm:spPr/>
      <dgm:t>
        <a:bodyPr/>
        <a:lstStyle/>
        <a:p>
          <a:endParaRPr lang="ru-RU"/>
        </a:p>
      </dgm:t>
    </dgm:pt>
    <dgm:pt modelId="{5D60823D-9AC1-4AD7-A17A-96FA7BCA7534}" type="sibTrans" cxnId="{E09F738B-6DD4-4364-ADE5-9A7A7DC0866D}">
      <dgm:prSet/>
      <dgm:spPr/>
      <dgm:t>
        <a:bodyPr/>
        <a:lstStyle/>
        <a:p>
          <a:endParaRPr lang="ru-RU"/>
        </a:p>
      </dgm:t>
    </dgm:pt>
    <dgm:pt modelId="{DA82C87E-08B1-4F96-8C4D-D2D1BB1005C1}">
      <dgm:prSet custT="1"/>
      <dgm:spPr>
        <a:solidFill>
          <a:schemeClr val="bg1"/>
        </a:solidFill>
        <a:ln>
          <a:solidFill>
            <a:srgbClr val="002060"/>
          </a:solidFill>
        </a:ln>
      </dgm:spPr>
      <dgm:t>
        <a:bodyPr/>
        <a:lstStyle/>
        <a:p>
          <a:r>
            <a:rPr lang="ru-RU" sz="20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Перелік</a:t>
          </a:r>
          <a:r>
            <a: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sz="20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зміст</a:t>
          </a:r>
          <a:r>
            <a: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sz="20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тривалість</a:t>
          </a:r>
          <a:r>
            <a: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і</a:t>
          </a:r>
          <a:r>
            <a: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взаємозв'язок</a:t>
          </a:r>
          <a:r>
            <a: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освітніх</a:t>
          </a:r>
          <a:r>
            <a: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галузей</a:t>
          </a:r>
          <a:r>
            <a: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та/</a:t>
          </a:r>
          <a:r>
            <a:rPr lang="ru-RU" sz="20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або</a:t>
          </a:r>
          <a:r>
            <a: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предметів</a:t>
          </a:r>
          <a:r>
            <a: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sz="20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дисциплін</a:t>
          </a:r>
          <a:r>
            <a: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тощо</a:t>
          </a:r>
          <a:r>
            <a: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sz="20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логічна</a:t>
          </a:r>
          <a:r>
            <a: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послідовність</a:t>
          </a:r>
          <a:r>
            <a: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їх</a:t>
          </a:r>
          <a:r>
            <a: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вивчення</a:t>
          </a:r>
          <a:r>
            <a:rPr lang="ru-RU" sz="500" dirty="0" smtClean="0"/>
            <a:t>;</a:t>
          </a:r>
          <a:endParaRPr lang="ru-RU" sz="500" dirty="0"/>
        </a:p>
      </dgm:t>
    </dgm:pt>
    <dgm:pt modelId="{1A91638D-BAF5-4004-B4C9-174165E6EC06}" type="parTrans" cxnId="{D53AF8B4-F478-4E61-986B-9BE5D75B83F7}">
      <dgm:prSet/>
      <dgm:spPr/>
      <dgm:t>
        <a:bodyPr/>
        <a:lstStyle/>
        <a:p>
          <a:endParaRPr lang="ru-RU"/>
        </a:p>
      </dgm:t>
    </dgm:pt>
    <dgm:pt modelId="{63DA767F-6340-4E6C-A552-6D59C7F6115D}" type="sibTrans" cxnId="{D53AF8B4-F478-4E61-986B-9BE5D75B83F7}">
      <dgm:prSet/>
      <dgm:spPr/>
      <dgm:t>
        <a:bodyPr/>
        <a:lstStyle/>
        <a:p>
          <a:endParaRPr lang="ru-RU"/>
        </a:p>
      </dgm:t>
    </dgm:pt>
    <dgm:pt modelId="{6D1BCC5A-1F45-4D73-B6C0-B974513CCB7A}">
      <dgm:prSet custT="1"/>
      <dgm:spPr>
        <a:solidFill>
          <a:schemeClr val="bg1"/>
        </a:solidFill>
        <a:ln>
          <a:solidFill>
            <a:srgbClr val="002060"/>
          </a:solidFill>
        </a:ln>
      </dgm:spPr>
      <dgm:t>
        <a:bodyPr/>
        <a:lstStyle/>
        <a:p>
          <a:r>
            <a:rPr lang="ru-RU" sz="20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Форми</a:t>
          </a:r>
          <a:r>
            <a: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 </a:t>
          </a:r>
          <a:r>
            <a:rPr lang="ru-RU" sz="20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організації</a:t>
          </a:r>
          <a:r>
            <a: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освітнього</a:t>
          </a:r>
          <a:r>
            <a: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процесу</a:t>
          </a:r>
          <a:endParaRPr lang="ru-RU" sz="20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8ACD5C6B-4C32-4317-B84D-E0E991E233A5}" type="parTrans" cxnId="{55FDC40C-2EB8-4CA1-A68F-8A3E162E0319}">
      <dgm:prSet/>
      <dgm:spPr/>
      <dgm:t>
        <a:bodyPr/>
        <a:lstStyle/>
        <a:p>
          <a:endParaRPr lang="ru-RU"/>
        </a:p>
      </dgm:t>
    </dgm:pt>
    <dgm:pt modelId="{098DF266-6C24-447A-B587-AF10E51CF500}" type="sibTrans" cxnId="{55FDC40C-2EB8-4CA1-A68F-8A3E162E0319}">
      <dgm:prSet/>
      <dgm:spPr/>
      <dgm:t>
        <a:bodyPr/>
        <a:lstStyle/>
        <a:p>
          <a:endParaRPr lang="ru-RU"/>
        </a:p>
      </dgm:t>
    </dgm:pt>
    <dgm:pt modelId="{E625EC63-16FC-497E-9133-67E92938D342}">
      <dgm:prSet custT="1"/>
      <dgm:spPr>
        <a:solidFill>
          <a:schemeClr val="bg1"/>
        </a:solidFill>
        <a:ln>
          <a:solidFill>
            <a:srgbClr val="002060"/>
          </a:solidFill>
        </a:ln>
      </dgm:spPr>
      <dgm:t>
        <a:bodyPr/>
        <a:lstStyle/>
        <a:p>
          <a:r>
            <a:rPr lang="ru-RU" sz="20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Опис</a:t>
          </a:r>
          <a:r>
            <a: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 та </a:t>
          </a:r>
          <a:r>
            <a:rPr lang="ru-RU" sz="20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інструменти</a:t>
          </a:r>
          <a:r>
            <a: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системи</a:t>
          </a:r>
          <a:r>
            <a: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внутрішнього</a:t>
          </a:r>
          <a:r>
            <a: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забезпечення</a:t>
          </a:r>
          <a:r>
            <a: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якості</a:t>
          </a:r>
          <a:r>
            <a: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освіти</a:t>
          </a:r>
          <a:endParaRPr lang="ru-RU" sz="20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A5860762-BDF6-4A7A-AD9F-DD18EA60A280}" type="parTrans" cxnId="{865F042B-7258-42EC-83F0-02CAAA950AE0}">
      <dgm:prSet/>
      <dgm:spPr/>
      <dgm:t>
        <a:bodyPr/>
        <a:lstStyle/>
        <a:p>
          <a:endParaRPr lang="ru-RU"/>
        </a:p>
      </dgm:t>
    </dgm:pt>
    <dgm:pt modelId="{CDF69601-0B01-42A5-8DF2-CAC6CED7F503}" type="sibTrans" cxnId="{865F042B-7258-42EC-83F0-02CAAA950AE0}">
      <dgm:prSet/>
      <dgm:spPr/>
      <dgm:t>
        <a:bodyPr/>
        <a:lstStyle/>
        <a:p>
          <a:endParaRPr lang="ru-RU"/>
        </a:p>
      </dgm:t>
    </dgm:pt>
    <dgm:pt modelId="{4074E029-3BE6-4366-BAC0-6E8D5392B8FC}">
      <dgm:prSet custT="1"/>
      <dgm:spPr>
        <a:solidFill>
          <a:schemeClr val="bg1"/>
        </a:solidFill>
        <a:ln>
          <a:solidFill>
            <a:srgbClr val="002060"/>
          </a:solidFill>
        </a:ln>
      </dgm:spPr>
      <dgm:t>
        <a:bodyPr/>
        <a:lstStyle/>
        <a:p>
          <a:r>
            <a:rPr lang="ru-RU" sz="20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Інші</a:t>
          </a:r>
          <a:r>
            <a: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 </a:t>
          </a:r>
          <a:r>
            <a:rPr lang="ru-RU" sz="20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освітні</a:t>
          </a:r>
          <a:r>
            <a: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компоненти</a:t>
          </a:r>
          <a:r>
            <a: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(за </a:t>
          </a:r>
          <a:r>
            <a:rPr lang="ru-RU" sz="20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рішенням</a:t>
          </a:r>
          <a:r>
            <a: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закладу </a:t>
          </a:r>
          <a:r>
            <a:rPr lang="ru-RU" sz="20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загальної</a:t>
          </a:r>
          <a:r>
            <a: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середньої</a:t>
          </a:r>
          <a:r>
            <a: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освіти</a:t>
          </a:r>
          <a:r>
            <a: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).</a:t>
          </a:r>
          <a:endParaRPr lang="ru-RU" sz="20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0113D7DF-8D1E-46EA-832A-E1380018300E}" type="parTrans" cxnId="{8881B62C-4C0A-4230-8AEF-8615958A8F34}">
      <dgm:prSet/>
      <dgm:spPr/>
      <dgm:t>
        <a:bodyPr/>
        <a:lstStyle/>
        <a:p>
          <a:endParaRPr lang="ru-RU"/>
        </a:p>
      </dgm:t>
    </dgm:pt>
    <dgm:pt modelId="{673DC75C-424D-4A51-9051-6B13D03D2510}" type="sibTrans" cxnId="{8881B62C-4C0A-4230-8AEF-8615958A8F34}">
      <dgm:prSet/>
      <dgm:spPr/>
      <dgm:t>
        <a:bodyPr/>
        <a:lstStyle/>
        <a:p>
          <a:endParaRPr lang="ru-RU"/>
        </a:p>
      </dgm:t>
    </dgm:pt>
    <dgm:pt modelId="{7CE99D4D-D348-499E-A0C8-1790A0A34244}">
      <dgm:prSet/>
      <dgm:spPr>
        <a:solidFill>
          <a:schemeClr val="tx2">
            <a:lumMod val="40000"/>
            <a:lumOff val="60000"/>
          </a:schemeClr>
        </a:solidFill>
        <a:ln>
          <a:solidFill>
            <a:srgbClr val="002060"/>
          </a:solidFill>
        </a:ln>
      </dgm:spPr>
      <dgm:t>
        <a:bodyPr/>
        <a:lstStyle/>
        <a:p>
          <a:endParaRPr lang="ru-RU"/>
        </a:p>
      </dgm:t>
    </dgm:pt>
    <dgm:pt modelId="{67BD6100-743E-47A9-B774-A38E342C32B5}" type="parTrans" cxnId="{36AC00D2-3090-4162-894C-4B35D3941E4A}">
      <dgm:prSet/>
      <dgm:spPr/>
      <dgm:t>
        <a:bodyPr/>
        <a:lstStyle/>
        <a:p>
          <a:endParaRPr lang="ru-RU"/>
        </a:p>
      </dgm:t>
    </dgm:pt>
    <dgm:pt modelId="{5BCF2362-0CB9-4E78-A384-513FF62D4C0E}" type="sibTrans" cxnId="{36AC00D2-3090-4162-894C-4B35D3941E4A}">
      <dgm:prSet/>
      <dgm:spPr/>
      <dgm:t>
        <a:bodyPr/>
        <a:lstStyle/>
        <a:p>
          <a:endParaRPr lang="ru-RU"/>
        </a:p>
      </dgm:t>
    </dgm:pt>
    <dgm:pt modelId="{7153FB4B-C0C3-48AF-AFAB-4F52403FA62C}" type="pres">
      <dgm:prSet presAssocID="{67C1F636-6F75-42F5-B1D3-3431234CC2D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65DD997-9234-43B3-852F-D7BA7D242522}" type="pres">
      <dgm:prSet presAssocID="{568AB1A4-4DF0-4844-B794-77EDB7740BD4}" presName="parentText" presStyleLbl="node1" presStyleIdx="0" presStyleCnt="8" custScaleY="2578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C3CF0ED-8E47-4790-840A-8BD4D1BB9AF0}" type="pres">
      <dgm:prSet presAssocID="{B48DB701-FA67-44EF-8002-568BB5B3F20A}" presName="spacer" presStyleCnt="0"/>
      <dgm:spPr/>
    </dgm:pt>
    <dgm:pt modelId="{76A12C9C-7677-4428-986B-835C45818CE8}" type="pres">
      <dgm:prSet presAssocID="{52A435B4-F6ED-4159-8DE5-F4447E248C50}" presName="parentText" presStyleLbl="node1" presStyleIdx="1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B820A24-B62A-4E6B-9337-3B0253319EAE}" type="pres">
      <dgm:prSet presAssocID="{67E20BDD-C3AC-4502-B813-25CBDE911C5A}" presName="spacer" presStyleCnt="0"/>
      <dgm:spPr/>
    </dgm:pt>
    <dgm:pt modelId="{A309DEFD-BF5B-4F35-A85B-B7B88CE0F16A}" type="pres">
      <dgm:prSet presAssocID="{92666DCE-4D26-4F0C-A7AB-A5E1E61D0E48}" presName="parentText" presStyleLbl="node1" presStyleIdx="2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89CE83A-F468-4953-8CA5-2D2369B89009}" type="pres">
      <dgm:prSet presAssocID="{5D60823D-9AC1-4AD7-A17A-96FA7BCA7534}" presName="spacer" presStyleCnt="0"/>
      <dgm:spPr/>
    </dgm:pt>
    <dgm:pt modelId="{E33F7F6A-A573-45E8-91C9-A1EA57C83D40}" type="pres">
      <dgm:prSet presAssocID="{DA82C87E-08B1-4F96-8C4D-D2D1BB1005C1}" presName="parentText" presStyleLbl="node1" presStyleIdx="3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9EC2457-3AA1-49F2-91C7-2C4F520A7740}" type="pres">
      <dgm:prSet presAssocID="{63DA767F-6340-4E6C-A552-6D59C7F6115D}" presName="spacer" presStyleCnt="0"/>
      <dgm:spPr/>
    </dgm:pt>
    <dgm:pt modelId="{4F5141E2-6481-4950-837C-9B3E41039907}" type="pres">
      <dgm:prSet presAssocID="{6D1BCC5A-1F45-4D73-B6C0-B974513CCB7A}" presName="parentText" presStyleLbl="node1" presStyleIdx="4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F93264B-4B7A-44E3-B8F4-A0276575325D}" type="pres">
      <dgm:prSet presAssocID="{098DF266-6C24-447A-B587-AF10E51CF500}" presName="spacer" presStyleCnt="0"/>
      <dgm:spPr/>
    </dgm:pt>
    <dgm:pt modelId="{90A549CF-DEF4-4948-9200-C19B30A73E70}" type="pres">
      <dgm:prSet presAssocID="{E625EC63-16FC-497E-9133-67E92938D342}" presName="parentText" presStyleLbl="node1" presStyleIdx="5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E809FBA-1BD9-44D7-B2C5-28DA92FA79C3}" type="pres">
      <dgm:prSet presAssocID="{CDF69601-0B01-42A5-8DF2-CAC6CED7F503}" presName="spacer" presStyleCnt="0"/>
      <dgm:spPr/>
    </dgm:pt>
    <dgm:pt modelId="{8CA95A07-CB7B-4FE8-808D-DEA4B8E2B718}" type="pres">
      <dgm:prSet presAssocID="{4074E029-3BE6-4366-BAC0-6E8D5392B8FC}" presName="parentText" presStyleLbl="node1" presStyleIdx="6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A8DEF44-36FA-4834-80D0-33ED10AC9BBA}" type="pres">
      <dgm:prSet presAssocID="{673DC75C-424D-4A51-9051-6B13D03D2510}" presName="spacer" presStyleCnt="0"/>
      <dgm:spPr/>
    </dgm:pt>
    <dgm:pt modelId="{4283C17E-44D3-429F-9131-70D76DCAA352}" type="pres">
      <dgm:prSet presAssocID="{7CE99D4D-D348-499E-A0C8-1790A0A34244}" presName="parentText" presStyleLbl="node1" presStyleIdx="7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2F962D0-1384-4171-BFAE-D9552D0A6302}" type="presOf" srcId="{7CE99D4D-D348-499E-A0C8-1790A0A34244}" destId="{4283C17E-44D3-429F-9131-70D76DCAA352}" srcOrd="0" destOrd="0" presId="urn:microsoft.com/office/officeart/2005/8/layout/vList2"/>
    <dgm:cxn modelId="{865F042B-7258-42EC-83F0-02CAAA950AE0}" srcId="{67C1F636-6F75-42F5-B1D3-3431234CC2DE}" destId="{E625EC63-16FC-497E-9133-67E92938D342}" srcOrd="5" destOrd="0" parTransId="{A5860762-BDF6-4A7A-AD9F-DD18EA60A280}" sibTransId="{CDF69601-0B01-42A5-8DF2-CAC6CED7F503}"/>
    <dgm:cxn modelId="{8881B62C-4C0A-4230-8AEF-8615958A8F34}" srcId="{67C1F636-6F75-42F5-B1D3-3431234CC2DE}" destId="{4074E029-3BE6-4366-BAC0-6E8D5392B8FC}" srcOrd="6" destOrd="0" parTransId="{0113D7DF-8D1E-46EA-832A-E1380018300E}" sibTransId="{673DC75C-424D-4A51-9051-6B13D03D2510}"/>
    <dgm:cxn modelId="{74BF1247-8BB5-4D4F-AC68-E15BB413926C}" type="presOf" srcId="{52A435B4-F6ED-4159-8DE5-F4447E248C50}" destId="{76A12C9C-7677-4428-986B-835C45818CE8}" srcOrd="0" destOrd="0" presId="urn:microsoft.com/office/officeart/2005/8/layout/vList2"/>
    <dgm:cxn modelId="{2FF5FCF4-E95D-40AD-A305-46F40270764E}" type="presOf" srcId="{4074E029-3BE6-4366-BAC0-6E8D5392B8FC}" destId="{8CA95A07-CB7B-4FE8-808D-DEA4B8E2B718}" srcOrd="0" destOrd="0" presId="urn:microsoft.com/office/officeart/2005/8/layout/vList2"/>
    <dgm:cxn modelId="{55FDC40C-2EB8-4CA1-A68F-8A3E162E0319}" srcId="{67C1F636-6F75-42F5-B1D3-3431234CC2DE}" destId="{6D1BCC5A-1F45-4D73-B6C0-B974513CCB7A}" srcOrd="4" destOrd="0" parTransId="{8ACD5C6B-4C32-4317-B84D-E0E991E233A5}" sibTransId="{098DF266-6C24-447A-B587-AF10E51CF500}"/>
    <dgm:cxn modelId="{1C92D513-6CEA-438A-BB2A-038DEECB377F}" type="presOf" srcId="{DA82C87E-08B1-4F96-8C4D-D2D1BB1005C1}" destId="{E33F7F6A-A573-45E8-91C9-A1EA57C83D40}" srcOrd="0" destOrd="0" presId="urn:microsoft.com/office/officeart/2005/8/layout/vList2"/>
    <dgm:cxn modelId="{D53AF8B4-F478-4E61-986B-9BE5D75B83F7}" srcId="{67C1F636-6F75-42F5-B1D3-3431234CC2DE}" destId="{DA82C87E-08B1-4F96-8C4D-D2D1BB1005C1}" srcOrd="3" destOrd="0" parTransId="{1A91638D-BAF5-4004-B4C9-174165E6EC06}" sibTransId="{63DA767F-6340-4E6C-A552-6D59C7F6115D}"/>
    <dgm:cxn modelId="{EF986B3A-A1AA-41CF-B0F6-54ADD006BB3C}" type="presOf" srcId="{67C1F636-6F75-42F5-B1D3-3431234CC2DE}" destId="{7153FB4B-C0C3-48AF-AFAB-4F52403FA62C}" srcOrd="0" destOrd="0" presId="urn:microsoft.com/office/officeart/2005/8/layout/vList2"/>
    <dgm:cxn modelId="{D0E45118-D462-4938-A66D-C0E52730F1B8}" type="presOf" srcId="{568AB1A4-4DF0-4844-B794-77EDB7740BD4}" destId="{165DD997-9234-43B3-852F-D7BA7D242522}" srcOrd="0" destOrd="0" presId="urn:microsoft.com/office/officeart/2005/8/layout/vList2"/>
    <dgm:cxn modelId="{461E6633-AACC-4C2A-BCB5-6488AF8B4A02}" type="presOf" srcId="{6D1BCC5A-1F45-4D73-B6C0-B974513CCB7A}" destId="{4F5141E2-6481-4950-837C-9B3E41039907}" srcOrd="0" destOrd="0" presId="urn:microsoft.com/office/officeart/2005/8/layout/vList2"/>
    <dgm:cxn modelId="{E09F738B-6DD4-4364-ADE5-9A7A7DC0866D}" srcId="{67C1F636-6F75-42F5-B1D3-3431234CC2DE}" destId="{92666DCE-4D26-4F0C-A7AB-A5E1E61D0E48}" srcOrd="2" destOrd="0" parTransId="{689CD601-676A-4911-980C-9CE931D58876}" sibTransId="{5D60823D-9AC1-4AD7-A17A-96FA7BCA7534}"/>
    <dgm:cxn modelId="{21DBA495-A891-4BF7-8A74-AB3ACF04635E}" type="presOf" srcId="{92666DCE-4D26-4F0C-A7AB-A5E1E61D0E48}" destId="{A309DEFD-BF5B-4F35-A85B-B7B88CE0F16A}" srcOrd="0" destOrd="0" presId="urn:microsoft.com/office/officeart/2005/8/layout/vList2"/>
    <dgm:cxn modelId="{912DEB54-0B10-46C4-B176-1CF4E9CA47D0}" srcId="{67C1F636-6F75-42F5-B1D3-3431234CC2DE}" destId="{52A435B4-F6ED-4159-8DE5-F4447E248C50}" srcOrd="1" destOrd="0" parTransId="{18549ED2-2C08-41DE-A5BF-C505B828B222}" sibTransId="{67E20BDD-C3AC-4502-B813-25CBDE911C5A}"/>
    <dgm:cxn modelId="{36AC00D2-3090-4162-894C-4B35D3941E4A}" srcId="{67C1F636-6F75-42F5-B1D3-3431234CC2DE}" destId="{7CE99D4D-D348-499E-A0C8-1790A0A34244}" srcOrd="7" destOrd="0" parTransId="{67BD6100-743E-47A9-B774-A38E342C32B5}" sibTransId="{5BCF2362-0CB9-4E78-A384-513FF62D4C0E}"/>
    <dgm:cxn modelId="{B1975C00-1D02-4274-8CB5-945C27F7D481}" type="presOf" srcId="{E625EC63-16FC-497E-9133-67E92938D342}" destId="{90A549CF-DEF4-4948-9200-C19B30A73E70}" srcOrd="0" destOrd="0" presId="urn:microsoft.com/office/officeart/2005/8/layout/vList2"/>
    <dgm:cxn modelId="{1318FF1D-7C90-479F-8E23-4745A4FB44F9}" srcId="{67C1F636-6F75-42F5-B1D3-3431234CC2DE}" destId="{568AB1A4-4DF0-4844-B794-77EDB7740BD4}" srcOrd="0" destOrd="0" parTransId="{8BFD41CF-2BB4-43AD-9D51-7C3119EB5274}" sibTransId="{B48DB701-FA67-44EF-8002-568BB5B3F20A}"/>
    <dgm:cxn modelId="{2761A411-5050-45D2-87C6-8F7A51210367}" type="presParOf" srcId="{7153FB4B-C0C3-48AF-AFAB-4F52403FA62C}" destId="{165DD997-9234-43B3-852F-D7BA7D242522}" srcOrd="0" destOrd="0" presId="urn:microsoft.com/office/officeart/2005/8/layout/vList2"/>
    <dgm:cxn modelId="{6C2DCC2D-B243-4B74-BA15-DC683885D867}" type="presParOf" srcId="{7153FB4B-C0C3-48AF-AFAB-4F52403FA62C}" destId="{AC3CF0ED-8E47-4790-840A-8BD4D1BB9AF0}" srcOrd="1" destOrd="0" presId="urn:microsoft.com/office/officeart/2005/8/layout/vList2"/>
    <dgm:cxn modelId="{0A589A6C-C7E8-462C-B271-504535535FA6}" type="presParOf" srcId="{7153FB4B-C0C3-48AF-AFAB-4F52403FA62C}" destId="{76A12C9C-7677-4428-986B-835C45818CE8}" srcOrd="2" destOrd="0" presId="urn:microsoft.com/office/officeart/2005/8/layout/vList2"/>
    <dgm:cxn modelId="{B1A5B226-FD22-4DE7-8033-5791E52614CB}" type="presParOf" srcId="{7153FB4B-C0C3-48AF-AFAB-4F52403FA62C}" destId="{0B820A24-B62A-4E6B-9337-3B0253319EAE}" srcOrd="3" destOrd="0" presId="urn:microsoft.com/office/officeart/2005/8/layout/vList2"/>
    <dgm:cxn modelId="{2F54B8F8-3427-429B-86BA-9A3100611D2E}" type="presParOf" srcId="{7153FB4B-C0C3-48AF-AFAB-4F52403FA62C}" destId="{A309DEFD-BF5B-4F35-A85B-B7B88CE0F16A}" srcOrd="4" destOrd="0" presId="urn:microsoft.com/office/officeart/2005/8/layout/vList2"/>
    <dgm:cxn modelId="{10D4BF60-BCCD-4B80-AD2E-D49367716391}" type="presParOf" srcId="{7153FB4B-C0C3-48AF-AFAB-4F52403FA62C}" destId="{689CE83A-F468-4953-8CA5-2D2369B89009}" srcOrd="5" destOrd="0" presId="urn:microsoft.com/office/officeart/2005/8/layout/vList2"/>
    <dgm:cxn modelId="{BEFAA9D5-3B87-43CD-9847-326E0DA377C1}" type="presParOf" srcId="{7153FB4B-C0C3-48AF-AFAB-4F52403FA62C}" destId="{E33F7F6A-A573-45E8-91C9-A1EA57C83D40}" srcOrd="6" destOrd="0" presId="urn:microsoft.com/office/officeart/2005/8/layout/vList2"/>
    <dgm:cxn modelId="{981F9B6C-FA05-4C82-A014-7375FD473DEE}" type="presParOf" srcId="{7153FB4B-C0C3-48AF-AFAB-4F52403FA62C}" destId="{D9EC2457-3AA1-49F2-91C7-2C4F520A7740}" srcOrd="7" destOrd="0" presId="urn:microsoft.com/office/officeart/2005/8/layout/vList2"/>
    <dgm:cxn modelId="{CC274C09-D6D0-4C96-B47B-14103BCD1792}" type="presParOf" srcId="{7153FB4B-C0C3-48AF-AFAB-4F52403FA62C}" destId="{4F5141E2-6481-4950-837C-9B3E41039907}" srcOrd="8" destOrd="0" presId="urn:microsoft.com/office/officeart/2005/8/layout/vList2"/>
    <dgm:cxn modelId="{761E1269-6BF0-4111-AA1F-5965D7704271}" type="presParOf" srcId="{7153FB4B-C0C3-48AF-AFAB-4F52403FA62C}" destId="{6F93264B-4B7A-44E3-B8F4-A0276575325D}" srcOrd="9" destOrd="0" presId="urn:microsoft.com/office/officeart/2005/8/layout/vList2"/>
    <dgm:cxn modelId="{BE04B7BD-0015-4216-A4F5-E921C460B76F}" type="presParOf" srcId="{7153FB4B-C0C3-48AF-AFAB-4F52403FA62C}" destId="{90A549CF-DEF4-4948-9200-C19B30A73E70}" srcOrd="10" destOrd="0" presId="urn:microsoft.com/office/officeart/2005/8/layout/vList2"/>
    <dgm:cxn modelId="{91C404B2-FA1D-4B67-BABD-1C54E697694B}" type="presParOf" srcId="{7153FB4B-C0C3-48AF-AFAB-4F52403FA62C}" destId="{CE809FBA-1BD9-44D7-B2C5-28DA92FA79C3}" srcOrd="11" destOrd="0" presId="urn:microsoft.com/office/officeart/2005/8/layout/vList2"/>
    <dgm:cxn modelId="{29A234CF-C817-470C-A4DB-E07E39E00506}" type="presParOf" srcId="{7153FB4B-C0C3-48AF-AFAB-4F52403FA62C}" destId="{8CA95A07-CB7B-4FE8-808D-DEA4B8E2B718}" srcOrd="12" destOrd="0" presId="urn:microsoft.com/office/officeart/2005/8/layout/vList2"/>
    <dgm:cxn modelId="{E3C2C101-51F9-4A37-B661-4BC011F2F255}" type="presParOf" srcId="{7153FB4B-C0C3-48AF-AFAB-4F52403FA62C}" destId="{8A8DEF44-36FA-4834-80D0-33ED10AC9BBA}" srcOrd="13" destOrd="0" presId="urn:microsoft.com/office/officeart/2005/8/layout/vList2"/>
    <dgm:cxn modelId="{901810E7-5A2F-4F2C-885A-301C75A9F7D6}" type="presParOf" srcId="{7153FB4B-C0C3-48AF-AFAB-4F52403FA62C}" destId="{4283C17E-44D3-429F-9131-70D76DCAA352}" srcOrd="14" destOrd="0" presId="urn:microsoft.com/office/officeart/2005/8/layout/vList2"/>
  </dgm:cxnLst>
  <dgm:bg/>
  <dgm:whole>
    <a:ln>
      <a:solidFill>
        <a:srgbClr val="002060"/>
      </a:solidFill>
    </a:ln>
  </dgm:whole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21AC5F2-9AC1-4B87-9D59-617DA7A8662D}">
      <dsp:nvSpPr>
        <dsp:cNvPr id="0" name=""/>
        <dsp:cNvSpPr/>
      </dsp:nvSpPr>
      <dsp:spPr>
        <a:xfrm>
          <a:off x="0" y="466495"/>
          <a:ext cx="8208912" cy="7560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B7A9321-64A2-4B15-A5F3-E8F74623FA85}">
      <dsp:nvSpPr>
        <dsp:cNvPr id="0" name=""/>
        <dsp:cNvSpPr/>
      </dsp:nvSpPr>
      <dsp:spPr>
        <a:xfrm>
          <a:off x="390805" y="23695"/>
          <a:ext cx="7816094" cy="8856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194" tIns="0" rIns="217194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b="1" kern="1200" dirty="0" smtClean="0"/>
            <a:t>Стратегія розвитку закладу освіти</a:t>
          </a:r>
          <a:endParaRPr lang="ru-RU" sz="2800" b="1" kern="1200" dirty="0"/>
        </a:p>
      </dsp:txBody>
      <dsp:txXfrm>
        <a:off x="390805" y="23695"/>
        <a:ext cx="7816094" cy="885600"/>
      </dsp:txXfrm>
    </dsp:sp>
    <dsp:sp modelId="{EE327853-8919-4366-ADD0-486C1A15751D}">
      <dsp:nvSpPr>
        <dsp:cNvPr id="0" name=""/>
        <dsp:cNvSpPr/>
      </dsp:nvSpPr>
      <dsp:spPr>
        <a:xfrm>
          <a:off x="0" y="1827295"/>
          <a:ext cx="8208912" cy="7560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104F134-1EE5-4297-89B7-CF948E11A2C6}">
      <dsp:nvSpPr>
        <dsp:cNvPr id="0" name=""/>
        <dsp:cNvSpPr/>
      </dsp:nvSpPr>
      <dsp:spPr>
        <a:xfrm>
          <a:off x="390805" y="1384495"/>
          <a:ext cx="7816094" cy="8856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194" tIns="0" rIns="217194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b="1" kern="1200" dirty="0" smtClean="0"/>
            <a:t>Положення про внутрішню систему забезпечення якості освіти</a:t>
          </a:r>
          <a:endParaRPr lang="ru-RU" sz="2800" b="1" kern="1200" dirty="0"/>
        </a:p>
      </dsp:txBody>
      <dsp:txXfrm>
        <a:off x="390805" y="1384495"/>
        <a:ext cx="7816094" cy="885600"/>
      </dsp:txXfrm>
    </dsp:sp>
    <dsp:sp modelId="{D1C21CA0-EF44-40C5-8B8F-10CD35A1EF3F}">
      <dsp:nvSpPr>
        <dsp:cNvPr id="0" name=""/>
        <dsp:cNvSpPr/>
      </dsp:nvSpPr>
      <dsp:spPr>
        <a:xfrm>
          <a:off x="0" y="3188095"/>
          <a:ext cx="8208912" cy="7560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46ACEA3-01F6-4B6E-9BE4-45461EE29665}">
      <dsp:nvSpPr>
        <dsp:cNvPr id="0" name=""/>
        <dsp:cNvSpPr/>
      </dsp:nvSpPr>
      <dsp:spPr>
        <a:xfrm>
          <a:off x="351720" y="2794517"/>
          <a:ext cx="7816094" cy="8856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194" tIns="0" rIns="217194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b="1" kern="1200" dirty="0" smtClean="0"/>
            <a:t>Освітня програма закладу</a:t>
          </a:r>
          <a:endParaRPr lang="ru-RU" sz="2800" b="1" kern="1200" dirty="0"/>
        </a:p>
      </dsp:txBody>
      <dsp:txXfrm>
        <a:off x="351720" y="2794517"/>
        <a:ext cx="7816094" cy="885600"/>
      </dsp:txXfrm>
    </dsp:sp>
    <dsp:sp modelId="{55B4CAE7-E7B6-46B8-979B-2F0DB1BC5941}">
      <dsp:nvSpPr>
        <dsp:cNvPr id="0" name=""/>
        <dsp:cNvSpPr/>
      </dsp:nvSpPr>
      <dsp:spPr>
        <a:xfrm>
          <a:off x="0" y="4548896"/>
          <a:ext cx="8208912" cy="7560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4D5E6CF-C98A-45D9-8513-A2A6882B451B}">
      <dsp:nvSpPr>
        <dsp:cNvPr id="0" name=""/>
        <dsp:cNvSpPr/>
      </dsp:nvSpPr>
      <dsp:spPr>
        <a:xfrm>
          <a:off x="390805" y="4106096"/>
          <a:ext cx="7816094" cy="8856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194" tIns="0" rIns="217194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b="1" kern="1200" dirty="0" smtClean="0"/>
            <a:t>Річний план роботи школи</a:t>
          </a:r>
          <a:endParaRPr lang="ru-RU" sz="2800" b="1" kern="1200" dirty="0"/>
        </a:p>
      </dsp:txBody>
      <dsp:txXfrm>
        <a:off x="390805" y="4106096"/>
        <a:ext cx="7816094" cy="885600"/>
      </dsp:txXfrm>
    </dsp:sp>
  </dsp:spTree>
</dsp:drawing>
</file>

<file path=ppt/diagrams/drawing10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21AC5F2-9AC1-4B87-9D59-617DA7A8662D}">
      <dsp:nvSpPr>
        <dsp:cNvPr id="0" name=""/>
        <dsp:cNvSpPr/>
      </dsp:nvSpPr>
      <dsp:spPr>
        <a:xfrm>
          <a:off x="0" y="681993"/>
          <a:ext cx="11017224" cy="1764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B7A9321-64A2-4B15-A5F3-E8F74623FA85}">
      <dsp:nvSpPr>
        <dsp:cNvPr id="0" name=""/>
        <dsp:cNvSpPr/>
      </dsp:nvSpPr>
      <dsp:spPr>
        <a:xfrm>
          <a:off x="524501" y="100661"/>
          <a:ext cx="10490022" cy="684652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1497" tIns="0" rIns="291497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b="1" kern="1200" dirty="0" smtClean="0"/>
            <a:t> </a:t>
          </a:r>
          <a:r>
            <a:rPr lang="ru-RU" sz="2000" kern="1200" dirty="0" err="1" smtClean="0">
              <a:latin typeface="Times New Roman" pitchFamily="18" charset="0"/>
              <a:cs typeface="Times New Roman" pitchFamily="18" charset="0"/>
            </a:rPr>
            <a:t>Схвалюється</a:t>
          </a: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  </a:t>
          </a:r>
          <a:r>
            <a:rPr lang="ru-RU" sz="2000" kern="1200" dirty="0" err="1" smtClean="0">
              <a:latin typeface="Times New Roman" pitchFamily="18" charset="0"/>
              <a:cs typeface="Times New Roman" pitchFamily="18" charset="0"/>
            </a:rPr>
            <a:t>педагогічною</a:t>
          </a: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 радою закладу </a:t>
          </a:r>
          <a:r>
            <a:rPr lang="ru-RU" sz="2000" kern="1200" dirty="0" err="1" smtClean="0">
              <a:latin typeface="Times New Roman" pitchFamily="18" charset="0"/>
              <a:cs typeface="Times New Roman" pitchFamily="18" charset="0"/>
            </a:rPr>
            <a:t>освіти</a:t>
          </a: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 </a:t>
          </a:r>
          <a:endParaRPr lang="ru-RU" sz="20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524501" y="100661"/>
        <a:ext cx="10490022" cy="684652"/>
      </dsp:txXfrm>
    </dsp:sp>
    <dsp:sp modelId="{EE327853-8919-4366-ADD0-486C1A15751D}">
      <dsp:nvSpPr>
        <dsp:cNvPr id="0" name=""/>
        <dsp:cNvSpPr/>
      </dsp:nvSpPr>
      <dsp:spPr>
        <a:xfrm>
          <a:off x="0" y="1366330"/>
          <a:ext cx="11017224" cy="1764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104F134-1EE5-4297-89B7-CF948E11A2C6}">
      <dsp:nvSpPr>
        <dsp:cNvPr id="0" name=""/>
        <dsp:cNvSpPr/>
      </dsp:nvSpPr>
      <dsp:spPr>
        <a:xfrm>
          <a:off x="524501" y="896193"/>
          <a:ext cx="10490022" cy="573456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1497" tIns="0" rIns="291497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b="1" kern="1200" dirty="0" smtClean="0"/>
            <a:t> </a:t>
          </a:r>
          <a:r>
            <a:rPr lang="uk-UA" sz="2000" b="0" kern="1200" dirty="0" smtClean="0">
              <a:latin typeface="Times New Roman" pitchFamily="18" charset="0"/>
              <a:cs typeface="Times New Roman" pitchFamily="18" charset="0"/>
            </a:rPr>
            <a:t>З</a:t>
          </a:r>
          <a:r>
            <a:rPr lang="ru-RU" sz="2000" kern="1200" dirty="0" err="1" smtClean="0">
              <a:latin typeface="Times New Roman" pitchFamily="18" charset="0"/>
              <a:cs typeface="Times New Roman" pitchFamily="18" charset="0"/>
            </a:rPr>
            <a:t>атверджується</a:t>
          </a: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kern="1200" dirty="0" err="1" smtClean="0">
              <a:latin typeface="Times New Roman" pitchFamily="18" charset="0"/>
              <a:cs typeface="Times New Roman" pitchFamily="18" charset="0"/>
            </a:rPr>
            <a:t>керівником</a:t>
          </a: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 закладу</a:t>
          </a:r>
          <a:endParaRPr lang="ru-RU" sz="20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524501" y="896193"/>
        <a:ext cx="10490022" cy="573456"/>
      </dsp:txXfrm>
    </dsp:sp>
    <dsp:sp modelId="{8986D273-FB5C-4518-A627-CAC976748E70}">
      <dsp:nvSpPr>
        <dsp:cNvPr id="0" name=""/>
        <dsp:cNvSpPr/>
      </dsp:nvSpPr>
      <dsp:spPr>
        <a:xfrm>
          <a:off x="0" y="2056920"/>
          <a:ext cx="11017224" cy="1764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B4DB263-7150-4774-83FE-199511913397}">
      <dsp:nvSpPr>
        <dsp:cNvPr id="0" name=""/>
        <dsp:cNvSpPr/>
      </dsp:nvSpPr>
      <dsp:spPr>
        <a:xfrm>
          <a:off x="524501" y="1580530"/>
          <a:ext cx="10490022" cy="57970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1497" tIns="0" rIns="291497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err="1" smtClean="0">
              <a:latin typeface="Times New Roman" pitchFamily="18" charset="0"/>
              <a:cs typeface="Times New Roman" pitchFamily="18" charset="0"/>
            </a:rPr>
            <a:t>Оприлюднюється</a:t>
          </a: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 на </a:t>
          </a:r>
          <a:r>
            <a:rPr lang="ru-RU" sz="2000" kern="1200" dirty="0" err="1" smtClean="0">
              <a:latin typeface="Times New Roman" pitchFamily="18" charset="0"/>
              <a:cs typeface="Times New Roman" pitchFamily="18" charset="0"/>
            </a:rPr>
            <a:t>сайті</a:t>
          </a:r>
          <a:endParaRPr lang="ru-RU" sz="20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524501" y="1580530"/>
        <a:ext cx="10490022" cy="579709"/>
      </dsp:txXfrm>
    </dsp:sp>
    <dsp:sp modelId="{4BBAD5FE-D992-4EF0-9AEE-BFDDD9FE347C}">
      <dsp:nvSpPr>
        <dsp:cNvPr id="0" name=""/>
        <dsp:cNvSpPr/>
      </dsp:nvSpPr>
      <dsp:spPr>
        <a:xfrm>
          <a:off x="0" y="2792936"/>
          <a:ext cx="11017224" cy="1764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1CF7360-64F0-4500-9FEE-74149DDE18A7}">
      <dsp:nvSpPr>
        <dsp:cNvPr id="0" name=""/>
        <dsp:cNvSpPr/>
      </dsp:nvSpPr>
      <dsp:spPr>
        <a:xfrm>
          <a:off x="523963" y="2271120"/>
          <a:ext cx="10489532" cy="62513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1497" tIns="0" rIns="291497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err="1" smtClean="0">
              <a:latin typeface="Times New Roman" pitchFamily="18" charset="0"/>
              <a:cs typeface="Times New Roman" pitchFamily="18" charset="0"/>
            </a:rPr>
            <a:t>Передбачаються</a:t>
          </a: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kern="1200" dirty="0" err="1" smtClean="0">
              <a:latin typeface="Times New Roman" pitchFamily="18" charset="0"/>
              <a:cs typeface="Times New Roman" pitchFamily="18" charset="0"/>
            </a:rPr>
            <a:t>освітні</a:t>
          </a: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kern="1200" dirty="0" err="1" smtClean="0">
              <a:latin typeface="Times New Roman" pitchFamily="18" charset="0"/>
              <a:cs typeface="Times New Roman" pitchFamily="18" charset="0"/>
            </a:rPr>
            <a:t>компоненти</a:t>
          </a: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 для </a:t>
          </a:r>
          <a:r>
            <a:rPr lang="ru-RU" sz="2000" kern="1200" dirty="0" err="1" smtClean="0">
              <a:latin typeface="Times New Roman" pitchFamily="18" charset="0"/>
              <a:cs typeface="Times New Roman" pitchFamily="18" charset="0"/>
            </a:rPr>
            <a:t>вільного</a:t>
          </a: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kern="1200" dirty="0" err="1" smtClean="0">
              <a:latin typeface="Times New Roman" pitchFamily="18" charset="0"/>
              <a:cs typeface="Times New Roman" pitchFamily="18" charset="0"/>
            </a:rPr>
            <a:t>вибору</a:t>
          </a: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kern="1200" dirty="0" err="1" smtClean="0">
              <a:latin typeface="Times New Roman" pitchFamily="18" charset="0"/>
              <a:cs typeface="Times New Roman" pitchFamily="18" charset="0"/>
            </a:rPr>
            <a:t>здобувачів</a:t>
          </a: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kern="1200" dirty="0" err="1" smtClean="0">
              <a:latin typeface="Times New Roman" pitchFamily="18" charset="0"/>
              <a:cs typeface="Times New Roman" pitchFamily="18" charset="0"/>
            </a:rPr>
            <a:t>освіти</a:t>
          </a: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 </a:t>
          </a:r>
          <a:endParaRPr lang="ru-RU" sz="20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523963" y="2271120"/>
        <a:ext cx="10489532" cy="625135"/>
      </dsp:txXfrm>
    </dsp:sp>
    <dsp:sp modelId="{9034817F-195A-416C-AE4B-4E18D518BB49}">
      <dsp:nvSpPr>
        <dsp:cNvPr id="0" name=""/>
        <dsp:cNvSpPr/>
      </dsp:nvSpPr>
      <dsp:spPr>
        <a:xfrm>
          <a:off x="0" y="3977621"/>
          <a:ext cx="11017224" cy="1764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A65ABCB-DF09-4EF4-BF17-1F9EA395F992}">
      <dsp:nvSpPr>
        <dsp:cNvPr id="0" name=""/>
        <dsp:cNvSpPr/>
      </dsp:nvSpPr>
      <dsp:spPr>
        <a:xfrm>
          <a:off x="523963" y="3007136"/>
          <a:ext cx="10489532" cy="1073804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1497" tIns="0" rIns="291497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err="1" smtClean="0">
              <a:latin typeface="Times New Roman" pitchFamily="18" charset="0"/>
              <a:cs typeface="Times New Roman" pitchFamily="18" charset="0"/>
            </a:rPr>
            <a:t>Освітні</a:t>
          </a: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kern="1200" dirty="0" err="1" smtClean="0">
              <a:latin typeface="Times New Roman" pitchFamily="18" charset="0"/>
              <a:cs typeface="Times New Roman" pitchFamily="18" charset="0"/>
            </a:rPr>
            <a:t>програми</a:t>
          </a: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2000" kern="1200" dirty="0" err="1" smtClean="0">
              <a:latin typeface="Times New Roman" pitchFamily="18" charset="0"/>
              <a:cs typeface="Times New Roman" pitchFamily="18" charset="0"/>
            </a:rPr>
            <a:t>розроблені</a:t>
          </a: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 на </a:t>
          </a:r>
          <a:r>
            <a:rPr lang="ru-RU" sz="2000" kern="1200" dirty="0" err="1" smtClean="0">
              <a:latin typeface="Times New Roman" pitchFamily="18" charset="0"/>
              <a:cs typeface="Times New Roman" pitchFamily="18" charset="0"/>
            </a:rPr>
            <a:t>основі</a:t>
          </a: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kern="1200" dirty="0" err="1" smtClean="0">
              <a:latin typeface="Times New Roman" pitchFamily="18" charset="0"/>
              <a:cs typeface="Times New Roman" pitchFamily="18" charset="0"/>
            </a:rPr>
            <a:t>типових</a:t>
          </a: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kern="1200" dirty="0" err="1" smtClean="0">
              <a:latin typeface="Times New Roman" pitchFamily="18" charset="0"/>
              <a:cs typeface="Times New Roman" pitchFamily="18" charset="0"/>
            </a:rPr>
            <a:t>освітніх</a:t>
          </a: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kern="1200" dirty="0" err="1" smtClean="0">
              <a:latin typeface="Times New Roman" pitchFamily="18" charset="0"/>
              <a:cs typeface="Times New Roman" pitchFamily="18" charset="0"/>
            </a:rPr>
            <a:t>програм</a:t>
          </a: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, не </a:t>
          </a:r>
          <a:r>
            <a:rPr lang="ru-RU" sz="2000" kern="1200" dirty="0" err="1" smtClean="0">
              <a:latin typeface="Times New Roman" pitchFamily="18" charset="0"/>
              <a:cs typeface="Times New Roman" pitchFamily="18" charset="0"/>
            </a:rPr>
            <a:t>потребують</a:t>
          </a: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kern="1200" dirty="0" err="1" smtClean="0">
              <a:latin typeface="Times New Roman" pitchFamily="18" charset="0"/>
              <a:cs typeface="Times New Roman" pitchFamily="18" charset="0"/>
            </a:rPr>
            <a:t>затвердження</a:t>
          </a: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kern="1200" dirty="0" err="1" smtClean="0">
              <a:latin typeface="Times New Roman" pitchFamily="18" charset="0"/>
              <a:cs typeface="Times New Roman" pitchFamily="18" charset="0"/>
            </a:rPr>
            <a:t>центральним</a:t>
          </a: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 органом </a:t>
          </a:r>
          <a:r>
            <a:rPr lang="ru-RU" sz="2000" kern="1200" dirty="0" err="1" smtClean="0">
              <a:latin typeface="Times New Roman" pitchFamily="18" charset="0"/>
              <a:cs typeface="Times New Roman" pitchFamily="18" charset="0"/>
            </a:rPr>
            <a:t>забезпечення</a:t>
          </a: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kern="1200" dirty="0" err="1" smtClean="0">
              <a:latin typeface="Times New Roman" pitchFamily="18" charset="0"/>
              <a:cs typeface="Times New Roman" pitchFamily="18" charset="0"/>
            </a:rPr>
            <a:t>якості</a:t>
          </a: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kern="1200" dirty="0" err="1" smtClean="0">
              <a:latin typeface="Times New Roman" pitchFamily="18" charset="0"/>
              <a:cs typeface="Times New Roman" pitchFamily="18" charset="0"/>
            </a:rPr>
            <a:t>освіти</a:t>
          </a: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. </a:t>
          </a:r>
        </a:p>
      </dsp:txBody>
      <dsp:txXfrm>
        <a:off x="523963" y="3007136"/>
        <a:ext cx="10489532" cy="1073804"/>
      </dsp:txXfrm>
    </dsp:sp>
    <dsp:sp modelId="{B27EFE2F-1BA6-48C3-A657-6CD3B788D324}">
      <dsp:nvSpPr>
        <dsp:cNvPr id="0" name=""/>
        <dsp:cNvSpPr/>
      </dsp:nvSpPr>
      <dsp:spPr>
        <a:xfrm>
          <a:off x="0" y="5051530"/>
          <a:ext cx="11017224" cy="1764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C42DDBA-21C8-4A5B-95DA-8C2E96A683CB}">
      <dsp:nvSpPr>
        <dsp:cNvPr id="0" name=""/>
        <dsp:cNvSpPr/>
      </dsp:nvSpPr>
      <dsp:spPr>
        <a:xfrm>
          <a:off x="523963" y="4191821"/>
          <a:ext cx="10489532" cy="96302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1497" tIns="0" rIns="291497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err="1" smtClean="0">
              <a:latin typeface="Times New Roman" pitchFamily="18" charset="0"/>
              <a:cs typeface="Times New Roman" pitchFamily="18" charset="0"/>
            </a:rPr>
            <a:t>Освітня</a:t>
          </a: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kern="1200" dirty="0" err="1" smtClean="0">
              <a:latin typeface="Times New Roman" pitchFamily="18" charset="0"/>
              <a:cs typeface="Times New Roman" pitchFamily="18" charset="0"/>
            </a:rPr>
            <a:t>програма</a:t>
          </a: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kern="1200" dirty="0" err="1" smtClean="0">
              <a:latin typeface="Times New Roman" pitchFamily="18" charset="0"/>
              <a:cs typeface="Times New Roman" pitchFamily="18" charset="0"/>
            </a:rPr>
            <a:t>може</a:t>
          </a: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 бути </a:t>
          </a:r>
          <a:r>
            <a:rPr lang="ru-RU" sz="2000" kern="1200" dirty="0" err="1" smtClean="0">
              <a:latin typeface="Times New Roman" pitchFamily="18" charset="0"/>
              <a:cs typeface="Times New Roman" pitchFamily="18" charset="0"/>
            </a:rPr>
            <a:t>розроблена</a:t>
          </a: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 для одного </a:t>
          </a:r>
          <a:r>
            <a:rPr lang="ru-RU" sz="2000" kern="1200" dirty="0" err="1" smtClean="0">
              <a:latin typeface="Times New Roman" pitchFamily="18" charset="0"/>
              <a:cs typeface="Times New Roman" pitchFamily="18" charset="0"/>
            </a:rPr>
            <a:t>і</a:t>
          </a: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 для </a:t>
          </a:r>
          <a:r>
            <a:rPr lang="ru-RU" sz="2000" kern="1200" dirty="0" err="1" smtClean="0">
              <a:latin typeface="Times New Roman" pitchFamily="18" charset="0"/>
              <a:cs typeface="Times New Roman" pitchFamily="18" charset="0"/>
            </a:rPr>
            <a:t>декількох</a:t>
          </a: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kern="1200" dirty="0" err="1" smtClean="0">
              <a:latin typeface="Times New Roman" pitchFamily="18" charset="0"/>
              <a:cs typeface="Times New Roman" pitchFamily="18" charset="0"/>
            </a:rPr>
            <a:t>рівнів</a:t>
          </a: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kern="1200" dirty="0" err="1" smtClean="0">
              <a:latin typeface="Times New Roman" pitchFamily="18" charset="0"/>
              <a:cs typeface="Times New Roman" pitchFamily="18" charset="0"/>
            </a:rPr>
            <a:t>освіти</a:t>
          </a: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 (</a:t>
          </a:r>
          <a:r>
            <a:rPr lang="ru-RU" sz="2000" kern="1200" dirty="0" err="1" smtClean="0">
              <a:latin typeface="Times New Roman" pitchFamily="18" charset="0"/>
              <a:cs typeface="Times New Roman" pitchFamily="18" charset="0"/>
            </a:rPr>
            <a:t>наскрізна</a:t>
          </a: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kern="1200" dirty="0" err="1" smtClean="0">
              <a:latin typeface="Times New Roman" pitchFamily="18" charset="0"/>
              <a:cs typeface="Times New Roman" pitchFamily="18" charset="0"/>
            </a:rPr>
            <a:t>освітня</a:t>
          </a: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kern="1200" dirty="0" err="1" smtClean="0">
              <a:latin typeface="Times New Roman" pitchFamily="18" charset="0"/>
              <a:cs typeface="Times New Roman" pitchFamily="18" charset="0"/>
            </a:rPr>
            <a:t>програма</a:t>
          </a: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).</a:t>
          </a:r>
          <a:endParaRPr lang="ru-RU" sz="20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523963" y="4191821"/>
        <a:ext cx="10489532" cy="963029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59A06F1-7121-4B38-9B1D-89A73857F09A}">
      <dsp:nvSpPr>
        <dsp:cNvPr id="0" name=""/>
        <dsp:cNvSpPr/>
      </dsp:nvSpPr>
      <dsp:spPr>
        <a:xfrm>
          <a:off x="2543811" y="-144289"/>
          <a:ext cx="5209521" cy="5209521"/>
        </a:xfrm>
        <a:prstGeom prst="circularArrow">
          <a:avLst>
            <a:gd name="adj1" fmla="val 4668"/>
            <a:gd name="adj2" fmla="val 272909"/>
            <a:gd name="adj3" fmla="val 12819120"/>
            <a:gd name="adj4" fmla="val 18039257"/>
            <a:gd name="adj5" fmla="val 4847"/>
          </a:avLst>
        </a:prstGeom>
        <a:solidFill>
          <a:schemeClr val="dk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3A4DD95-8DE4-43B2-A3E1-580C5ECF43EA}">
      <dsp:nvSpPr>
        <dsp:cNvPr id="0" name=""/>
        <dsp:cNvSpPr/>
      </dsp:nvSpPr>
      <dsp:spPr>
        <a:xfrm>
          <a:off x="3408917" y="476"/>
          <a:ext cx="3479308" cy="1739654"/>
        </a:xfrm>
        <a:prstGeom prst="roundRect">
          <a:avLst/>
        </a:prstGeom>
        <a:solidFill>
          <a:srgbClr val="CCCCFF"/>
        </a:solidFill>
        <a:ln w="12700" cap="flat" cmpd="sng" algn="ctr">
          <a:solidFill>
            <a:srgbClr val="00206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kern="1200" dirty="0" smtClean="0">
              <a:solidFill>
                <a:schemeClr val="tx1"/>
              </a:solidFill>
            </a:rPr>
            <a:t>Стратегія розвитку закладу освіти</a:t>
          </a:r>
          <a:endParaRPr lang="ru-RU" sz="2800" kern="1200" dirty="0">
            <a:solidFill>
              <a:schemeClr val="tx1"/>
            </a:solidFill>
          </a:endParaRPr>
        </a:p>
      </dsp:txBody>
      <dsp:txXfrm>
        <a:off x="3408917" y="476"/>
        <a:ext cx="3479308" cy="1739654"/>
      </dsp:txXfrm>
    </dsp:sp>
    <dsp:sp modelId="{62CD82AB-C597-42B9-B12C-C9365A854F05}">
      <dsp:nvSpPr>
        <dsp:cNvPr id="0" name=""/>
        <dsp:cNvSpPr/>
      </dsp:nvSpPr>
      <dsp:spPr>
        <a:xfrm>
          <a:off x="5279482" y="1871040"/>
          <a:ext cx="3479308" cy="1739654"/>
        </a:xfrm>
        <a:prstGeom prst="roundRect">
          <a:avLst/>
        </a:prstGeom>
        <a:solidFill>
          <a:srgbClr val="CCCCFF"/>
        </a:solidFill>
        <a:ln w="12700" cap="flat" cmpd="sng" algn="ctr">
          <a:solidFill>
            <a:srgbClr val="00206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kern="1200" dirty="0" smtClean="0">
              <a:solidFill>
                <a:schemeClr val="tx1"/>
              </a:solidFill>
            </a:rPr>
            <a:t>Положення про внутрішню систему забезпечення окості освіти</a:t>
          </a:r>
          <a:endParaRPr lang="ru-RU" sz="2400" kern="1200" dirty="0">
            <a:solidFill>
              <a:schemeClr val="tx1"/>
            </a:solidFill>
          </a:endParaRPr>
        </a:p>
      </dsp:txBody>
      <dsp:txXfrm>
        <a:off x="5279482" y="1871040"/>
        <a:ext cx="3479308" cy="1739654"/>
      </dsp:txXfrm>
    </dsp:sp>
    <dsp:sp modelId="{396BEA8B-A174-4D7F-89FA-0DE354B452C9}">
      <dsp:nvSpPr>
        <dsp:cNvPr id="0" name=""/>
        <dsp:cNvSpPr/>
      </dsp:nvSpPr>
      <dsp:spPr>
        <a:xfrm>
          <a:off x="3408917" y="3741605"/>
          <a:ext cx="3479308" cy="1739654"/>
        </a:xfrm>
        <a:prstGeom prst="roundRect">
          <a:avLst/>
        </a:prstGeom>
        <a:solidFill>
          <a:srgbClr val="CCCCFF"/>
        </a:solidFill>
        <a:ln w="12700" cap="flat" cmpd="sng" algn="ctr">
          <a:solidFill>
            <a:srgbClr val="00206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kern="1200" dirty="0" smtClean="0">
              <a:solidFill>
                <a:schemeClr val="tx1"/>
              </a:solidFill>
            </a:rPr>
            <a:t>Освітня програма закладу</a:t>
          </a:r>
          <a:endParaRPr lang="ru-RU" sz="2800" kern="1200" dirty="0">
            <a:solidFill>
              <a:schemeClr val="tx1"/>
            </a:solidFill>
          </a:endParaRPr>
        </a:p>
      </dsp:txBody>
      <dsp:txXfrm>
        <a:off x="3408917" y="3741605"/>
        <a:ext cx="3479308" cy="1739654"/>
      </dsp:txXfrm>
    </dsp:sp>
    <dsp:sp modelId="{CB24A160-6645-4D33-925F-9B9B3E070184}">
      <dsp:nvSpPr>
        <dsp:cNvPr id="0" name=""/>
        <dsp:cNvSpPr/>
      </dsp:nvSpPr>
      <dsp:spPr>
        <a:xfrm>
          <a:off x="1509188" y="1842009"/>
          <a:ext cx="3479308" cy="1739654"/>
        </a:xfrm>
        <a:prstGeom prst="roundRect">
          <a:avLst/>
        </a:prstGeom>
        <a:solidFill>
          <a:srgbClr val="CCCCFF"/>
        </a:solidFill>
        <a:ln w="12700" cap="flat" cmpd="sng" algn="ctr">
          <a:solidFill>
            <a:srgbClr val="00206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kern="1200" dirty="0" smtClean="0">
              <a:solidFill>
                <a:schemeClr val="tx1"/>
              </a:solidFill>
            </a:rPr>
            <a:t>Річний план роботи школи</a:t>
          </a:r>
          <a:endParaRPr lang="ru-RU" sz="2800" kern="1200" dirty="0">
            <a:solidFill>
              <a:schemeClr val="tx1"/>
            </a:solidFill>
          </a:endParaRPr>
        </a:p>
      </dsp:txBody>
      <dsp:txXfrm>
        <a:off x="1509188" y="1842009"/>
        <a:ext cx="3479308" cy="1739654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86E4F8A-73E9-49E8-9209-AF74F3F22039}">
      <dsp:nvSpPr>
        <dsp:cNvPr id="0" name=""/>
        <dsp:cNvSpPr/>
      </dsp:nvSpPr>
      <dsp:spPr>
        <a:xfrm>
          <a:off x="0" y="574537"/>
          <a:ext cx="10729192" cy="403200"/>
        </a:xfrm>
        <a:prstGeom prst="rect">
          <a:avLst/>
        </a:prstGeom>
        <a:solidFill>
          <a:srgbClr val="D1DCEF">
            <a:alpha val="89804"/>
          </a:srgbClr>
        </a:solidFill>
        <a:ln w="12700" cap="flat" cmpd="sng" algn="ctr">
          <a:solidFill>
            <a:srgbClr val="00206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C5C7CF0-D097-4658-94F3-0EC969685B96}">
      <dsp:nvSpPr>
        <dsp:cNvPr id="0" name=""/>
        <dsp:cNvSpPr/>
      </dsp:nvSpPr>
      <dsp:spPr>
        <a:xfrm>
          <a:off x="524934" y="36003"/>
          <a:ext cx="10202724" cy="774694"/>
        </a:xfrm>
        <a:prstGeom prst="roundRect">
          <a:avLst/>
        </a:prstGeom>
        <a:noFill/>
        <a:ln w="12700" cap="flat" cmpd="sng" algn="ctr">
          <a:solidFill>
            <a:srgbClr val="00206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3877" tIns="0" rIns="283877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Розробляється</a:t>
          </a:r>
          <a:r>
            <a:rPr lang="ru-RU" sz="2400" b="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b="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керівником</a:t>
          </a:r>
          <a:r>
            <a:rPr lang="ru-RU" sz="2400" b="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закладу </a:t>
          </a:r>
          <a:r>
            <a:rPr lang="ru-RU" sz="2400" b="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освіти</a:t>
          </a:r>
          <a:r>
            <a:rPr lang="ru-RU" sz="2400" b="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uk-UA" sz="2400" b="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endParaRPr lang="ru-RU" sz="2400" b="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524934" y="36003"/>
        <a:ext cx="10202724" cy="774694"/>
      </dsp:txXfrm>
    </dsp:sp>
    <dsp:sp modelId="{ADE221FB-74FC-48F3-812C-48E8A303A7E7}">
      <dsp:nvSpPr>
        <dsp:cNvPr id="0" name=""/>
        <dsp:cNvSpPr/>
      </dsp:nvSpPr>
      <dsp:spPr>
        <a:xfrm>
          <a:off x="0" y="1584062"/>
          <a:ext cx="10729192" cy="403200"/>
        </a:xfrm>
        <a:prstGeom prst="rect">
          <a:avLst/>
        </a:prstGeom>
        <a:solidFill>
          <a:srgbClr val="D1DCEF">
            <a:alpha val="90000"/>
          </a:srgb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C326653-9311-437E-AA3E-BD74DFC3F062}">
      <dsp:nvSpPr>
        <dsp:cNvPr id="0" name=""/>
        <dsp:cNvSpPr/>
      </dsp:nvSpPr>
      <dsp:spPr>
        <a:xfrm>
          <a:off x="510789" y="1064137"/>
          <a:ext cx="10215773" cy="756085"/>
        </a:xfrm>
        <a:prstGeom prst="roundRect">
          <a:avLst/>
        </a:prstGeom>
        <a:solidFill>
          <a:schemeClr val="bg1"/>
        </a:solidFill>
        <a:ln w="12700" cap="flat" cmpd="sng" algn="ctr">
          <a:solidFill>
            <a:srgbClr val="00206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3877" tIns="0" rIns="283877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b="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Враховуються пропозиції педагогічної, піклувальної, батьківської, учнівської ради </a:t>
          </a:r>
          <a:endParaRPr lang="ru-RU" sz="2400" b="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510789" y="1064137"/>
        <a:ext cx="10215773" cy="756085"/>
      </dsp:txXfrm>
    </dsp:sp>
    <dsp:sp modelId="{2CD3ABF1-C54D-468A-A4F9-A0D5DC26053F}">
      <dsp:nvSpPr>
        <dsp:cNvPr id="0" name=""/>
        <dsp:cNvSpPr/>
      </dsp:nvSpPr>
      <dsp:spPr>
        <a:xfrm>
          <a:off x="0" y="2111491"/>
          <a:ext cx="10729192" cy="403200"/>
        </a:xfrm>
        <a:prstGeom prst="rect">
          <a:avLst/>
        </a:prstGeom>
        <a:solidFill>
          <a:srgbClr val="D1DCEF">
            <a:alpha val="90000"/>
          </a:srgb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593D8D1-99C4-4CEE-BE33-C50CD36F0DC8}">
      <dsp:nvSpPr>
        <dsp:cNvPr id="0" name=""/>
        <dsp:cNvSpPr/>
      </dsp:nvSpPr>
      <dsp:spPr>
        <a:xfrm>
          <a:off x="536459" y="2073662"/>
          <a:ext cx="7823018" cy="273988"/>
        </a:xfrm>
        <a:prstGeom prst="roundRect">
          <a:avLst/>
        </a:prstGeom>
        <a:solidFill>
          <a:schemeClr val="bg1"/>
        </a:solidFill>
        <a:ln w="12700" cap="flat" cmpd="sng" algn="ctr">
          <a:solidFill>
            <a:srgbClr val="00206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3877" tIns="0" rIns="283877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b="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Ухвалюється рішенням педагогічної ради</a:t>
          </a:r>
          <a:endParaRPr lang="ru-RU" sz="2400" b="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536459" y="2073662"/>
        <a:ext cx="7823018" cy="273988"/>
      </dsp:txXfrm>
    </dsp:sp>
    <dsp:sp modelId="{8CD120CE-1F77-460B-9151-D2A7892B237E}">
      <dsp:nvSpPr>
        <dsp:cNvPr id="0" name=""/>
        <dsp:cNvSpPr/>
      </dsp:nvSpPr>
      <dsp:spPr>
        <a:xfrm>
          <a:off x="0" y="2837251"/>
          <a:ext cx="10729192" cy="403200"/>
        </a:xfrm>
        <a:prstGeom prst="rect">
          <a:avLst/>
        </a:prstGeom>
        <a:solidFill>
          <a:srgbClr val="D1DCEF">
            <a:alpha val="90000"/>
          </a:srgb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E5FE3CB-71B5-4C67-9B88-A44A1E25F9AE}">
      <dsp:nvSpPr>
        <dsp:cNvPr id="0" name=""/>
        <dsp:cNvSpPr/>
      </dsp:nvSpPr>
      <dsp:spPr>
        <a:xfrm>
          <a:off x="524934" y="2601091"/>
          <a:ext cx="10202724" cy="472320"/>
        </a:xfrm>
        <a:prstGeom prst="roundRect">
          <a:avLst/>
        </a:prstGeom>
        <a:solidFill>
          <a:schemeClr val="bg1"/>
        </a:solidFill>
        <a:ln w="12700" cap="flat" cmpd="sng" algn="ctr">
          <a:solidFill>
            <a:srgbClr val="00206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3877" tIns="0" rIns="283877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b="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Затверджується загальними зборами трудового колективу </a:t>
          </a:r>
          <a:endParaRPr lang="ru-RU" sz="2400" kern="1200" dirty="0"/>
        </a:p>
      </dsp:txBody>
      <dsp:txXfrm>
        <a:off x="524934" y="2601091"/>
        <a:ext cx="10202724" cy="472320"/>
      </dsp:txXfrm>
    </dsp:sp>
    <dsp:sp modelId="{31D4D577-4674-4EB9-A657-94D91E3C222B}">
      <dsp:nvSpPr>
        <dsp:cNvPr id="0" name=""/>
        <dsp:cNvSpPr/>
      </dsp:nvSpPr>
      <dsp:spPr>
        <a:xfrm>
          <a:off x="0" y="3563011"/>
          <a:ext cx="10729192" cy="403200"/>
        </a:xfrm>
        <a:prstGeom prst="rect">
          <a:avLst/>
        </a:prstGeom>
        <a:solidFill>
          <a:srgbClr val="D1DCEF">
            <a:alpha val="90000"/>
          </a:srgb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1A88984-1274-49EA-B842-603D9AAE9526}">
      <dsp:nvSpPr>
        <dsp:cNvPr id="0" name=""/>
        <dsp:cNvSpPr/>
      </dsp:nvSpPr>
      <dsp:spPr>
        <a:xfrm>
          <a:off x="524934" y="3326851"/>
          <a:ext cx="10202724" cy="472320"/>
        </a:xfrm>
        <a:prstGeom prst="roundRect">
          <a:avLst/>
        </a:prstGeom>
        <a:solidFill>
          <a:schemeClr val="bg1"/>
        </a:solidFill>
        <a:ln w="12700" cap="flat" cmpd="sng" algn="ctr">
          <a:solidFill>
            <a:srgbClr val="00206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3877" tIns="0" rIns="283877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b="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Погоджується засновником</a:t>
          </a:r>
          <a:endParaRPr lang="ru-RU" sz="2400" kern="1200" dirty="0"/>
        </a:p>
      </dsp:txBody>
      <dsp:txXfrm>
        <a:off x="524934" y="3326851"/>
        <a:ext cx="10202724" cy="472320"/>
      </dsp:txXfrm>
    </dsp:sp>
    <dsp:sp modelId="{14CF6438-6E55-4AFA-B810-A42E976933EF}">
      <dsp:nvSpPr>
        <dsp:cNvPr id="0" name=""/>
        <dsp:cNvSpPr/>
      </dsp:nvSpPr>
      <dsp:spPr>
        <a:xfrm>
          <a:off x="0" y="4288771"/>
          <a:ext cx="10729192" cy="403200"/>
        </a:xfrm>
        <a:prstGeom prst="rect">
          <a:avLst/>
        </a:prstGeom>
        <a:solidFill>
          <a:srgbClr val="D1DCEF">
            <a:alpha val="90000"/>
          </a:srgb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942C1F6-C9EF-4ADD-94BC-11C98170B72C}">
      <dsp:nvSpPr>
        <dsp:cNvPr id="0" name=""/>
        <dsp:cNvSpPr/>
      </dsp:nvSpPr>
      <dsp:spPr>
        <a:xfrm>
          <a:off x="524934" y="4052611"/>
          <a:ext cx="10202724" cy="472320"/>
        </a:xfrm>
        <a:prstGeom prst="roundRect">
          <a:avLst/>
        </a:prstGeom>
        <a:solidFill>
          <a:schemeClr val="bg1"/>
        </a:solidFill>
        <a:ln w="12700" cap="flat" cmpd="sng" algn="ctr">
          <a:solidFill>
            <a:srgbClr val="00206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3877" tIns="0" rIns="283877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b="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Оприлюднюється на сайті</a:t>
          </a:r>
        </a:p>
      </dsp:txBody>
      <dsp:txXfrm>
        <a:off x="524934" y="4052611"/>
        <a:ext cx="10202724" cy="472320"/>
      </dsp:txXfrm>
    </dsp:sp>
    <dsp:sp modelId="{404100FD-BE62-4492-87BA-C721CF9F04C2}">
      <dsp:nvSpPr>
        <dsp:cNvPr id="0" name=""/>
        <dsp:cNvSpPr/>
      </dsp:nvSpPr>
      <dsp:spPr>
        <a:xfrm>
          <a:off x="0" y="4984420"/>
          <a:ext cx="10729192" cy="208841"/>
        </a:xfrm>
        <a:prstGeom prst="rect">
          <a:avLst/>
        </a:prstGeom>
        <a:solidFill>
          <a:srgbClr val="D1DCEF">
            <a:alpha val="90000"/>
          </a:srgb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51606A8-C81E-445D-A37C-C0047F88BF9A}">
      <dsp:nvSpPr>
        <dsp:cNvPr id="0" name=""/>
        <dsp:cNvSpPr/>
      </dsp:nvSpPr>
      <dsp:spPr>
        <a:xfrm>
          <a:off x="510789" y="4778371"/>
          <a:ext cx="10215773" cy="442209"/>
        </a:xfrm>
        <a:prstGeom prst="roundRect">
          <a:avLst/>
        </a:prstGeom>
        <a:solidFill>
          <a:schemeClr val="bg1"/>
        </a:solidFill>
        <a:ln w="12700" cap="flat" cmpd="sng" algn="ctr">
          <a:solidFill>
            <a:srgbClr val="00206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3877" tIns="0" rIns="283877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b="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Щорічно керівник звітує про виконання стратегічних завдань</a:t>
          </a:r>
          <a:endParaRPr lang="ru-RU" sz="2400" b="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510789" y="4778371"/>
        <a:ext cx="10215773" cy="442209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21AC5F2-9AC1-4B87-9D59-617DA7A8662D}">
      <dsp:nvSpPr>
        <dsp:cNvPr id="0" name=""/>
        <dsp:cNvSpPr/>
      </dsp:nvSpPr>
      <dsp:spPr>
        <a:xfrm>
          <a:off x="0" y="445551"/>
          <a:ext cx="10585176" cy="6552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B7A9321-64A2-4B15-A5F3-E8F74623FA85}">
      <dsp:nvSpPr>
        <dsp:cNvPr id="0" name=""/>
        <dsp:cNvSpPr/>
      </dsp:nvSpPr>
      <dsp:spPr>
        <a:xfrm>
          <a:off x="503932" y="61791"/>
          <a:ext cx="10078648" cy="76752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0066" tIns="0" rIns="280066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b="1" kern="1200" dirty="0" smtClean="0"/>
            <a:t> </a:t>
          </a:r>
          <a:r>
            <a:rPr lang="ru-RU" sz="2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Мета, </a:t>
          </a:r>
          <a:r>
            <a:rPr lang="ru-RU" sz="28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завдання</a:t>
          </a:r>
          <a:r>
            <a:rPr lang="ru-RU" sz="2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ru-RU" sz="28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місія</a:t>
          </a:r>
          <a:r>
            <a:rPr lang="ru-RU" sz="2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,  </a:t>
          </a:r>
          <a:r>
            <a:rPr lang="ru-RU" sz="28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цілі</a:t>
          </a:r>
          <a:r>
            <a:rPr lang="ru-RU" sz="2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ru-RU" sz="28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цінності</a:t>
          </a:r>
          <a:r>
            <a:rPr lang="ru-RU" sz="2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закладу</a:t>
          </a:r>
          <a:endParaRPr lang="ru-RU" sz="2800" b="1" kern="1200" dirty="0"/>
        </a:p>
      </dsp:txBody>
      <dsp:txXfrm>
        <a:off x="503932" y="61791"/>
        <a:ext cx="10078648" cy="767520"/>
      </dsp:txXfrm>
    </dsp:sp>
    <dsp:sp modelId="{EE327853-8919-4366-ADD0-486C1A15751D}">
      <dsp:nvSpPr>
        <dsp:cNvPr id="0" name=""/>
        <dsp:cNvSpPr/>
      </dsp:nvSpPr>
      <dsp:spPr>
        <a:xfrm>
          <a:off x="0" y="1624911"/>
          <a:ext cx="10585176" cy="6552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104F134-1EE5-4297-89B7-CF948E11A2C6}">
      <dsp:nvSpPr>
        <dsp:cNvPr id="0" name=""/>
        <dsp:cNvSpPr/>
      </dsp:nvSpPr>
      <dsp:spPr>
        <a:xfrm>
          <a:off x="503932" y="1241151"/>
          <a:ext cx="10078648" cy="76752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0066" tIns="0" rIns="280066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b="1" kern="1200" dirty="0" smtClean="0"/>
            <a:t> </a:t>
          </a:r>
          <a:r>
            <a:rPr lang="ru-RU" sz="28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Оцінка</a:t>
          </a:r>
          <a:r>
            <a:rPr lang="ru-RU" sz="2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поточного стану справ</a:t>
          </a:r>
          <a:endParaRPr lang="ru-RU" sz="2800" b="1" kern="1200" dirty="0"/>
        </a:p>
      </dsp:txBody>
      <dsp:txXfrm>
        <a:off x="503932" y="1241151"/>
        <a:ext cx="10078648" cy="767520"/>
      </dsp:txXfrm>
    </dsp:sp>
    <dsp:sp modelId="{D1C21CA0-EF44-40C5-8B8F-10CD35A1EF3F}">
      <dsp:nvSpPr>
        <dsp:cNvPr id="0" name=""/>
        <dsp:cNvSpPr/>
      </dsp:nvSpPr>
      <dsp:spPr>
        <a:xfrm>
          <a:off x="0" y="3288224"/>
          <a:ext cx="10585176" cy="6552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46ACEA3-01F6-4B6E-9BE4-45461EE29665}">
      <dsp:nvSpPr>
        <dsp:cNvPr id="0" name=""/>
        <dsp:cNvSpPr/>
      </dsp:nvSpPr>
      <dsp:spPr>
        <a:xfrm>
          <a:off x="453534" y="2463170"/>
          <a:ext cx="10078648" cy="1251472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0066" tIns="0" rIns="280066" bIns="0" numCol="1" spcCol="1270" anchor="ctr" anchorCtr="0">
          <a:noAutofit/>
        </a:bodyPr>
        <a:lstStyle/>
        <a:p>
          <a:pPr marL="0" marR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uk-UA" sz="1800" b="0" kern="1200" dirty="0" smtClean="0">
            <a:latin typeface="+mj-lt"/>
          </a:endParaRPr>
        </a:p>
        <a:p>
          <a:pPr marL="0" marR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2400" b="0" kern="1200" dirty="0" smtClean="0">
              <a:latin typeface="Times New Roman" pitchFamily="18" charset="0"/>
              <a:cs typeface="Times New Roman" pitchFamily="18" charset="0"/>
            </a:rPr>
            <a:t>Очікувані результати </a:t>
          </a:r>
          <a:r>
            <a:rPr lang="uk-UA" sz="2400" kern="1200" dirty="0" smtClean="0">
              <a:latin typeface="Times New Roman" pitchFamily="18" charset="0"/>
              <a:cs typeface="Times New Roman" pitchFamily="18" charset="0"/>
            </a:rPr>
            <a:t>через певний період часу за напрямками</a:t>
          </a:r>
          <a:r>
            <a:rPr lang="uk-UA" sz="2800" kern="1200" dirty="0" smtClean="0">
              <a:latin typeface="Times New Roman" pitchFamily="18" charset="0"/>
              <a:cs typeface="Times New Roman" pitchFamily="18" charset="0"/>
            </a:rPr>
            <a:t>:</a:t>
          </a:r>
        </a:p>
        <a:p>
          <a:pPr lvl="1" algn="l">
            <a:spcBef>
              <a:spcPct val="0"/>
            </a:spcBef>
            <a:buClrTx/>
            <a:buFont typeface="Wingdings" panose="05000000000000000000" pitchFamily="2" charset="2"/>
            <a:buChar char="ü"/>
          </a:pPr>
          <a:r>
            <a:rPr lang="uk-UA" sz="1800" i="0" kern="1200" dirty="0" smtClean="0">
              <a:latin typeface="Times New Roman" pitchFamily="18" charset="0"/>
              <a:cs typeface="Times New Roman" pitchFamily="18" charset="0"/>
            </a:rPr>
            <a:t>Зміст освітньої діяльності, освітні програми;</a:t>
          </a:r>
        </a:p>
        <a:p>
          <a:pPr lvl="1" algn="l">
            <a:spcBef>
              <a:spcPct val="0"/>
            </a:spcBef>
            <a:buClrTx/>
            <a:buFont typeface="Wingdings" panose="05000000000000000000" pitchFamily="2" charset="2"/>
            <a:buChar char="ü"/>
          </a:pPr>
          <a:r>
            <a:rPr lang="uk-UA" sz="1800" i="0" kern="1200" dirty="0" smtClean="0">
              <a:latin typeface="Times New Roman" pitchFamily="18" charset="0"/>
              <a:cs typeface="Times New Roman" pitchFamily="18" charset="0"/>
            </a:rPr>
            <a:t>Створення освітнього середовища, універсального дизайну;</a:t>
          </a:r>
        </a:p>
        <a:p>
          <a:pPr lvl="1" algn="l">
            <a:spcBef>
              <a:spcPct val="0"/>
            </a:spcBef>
            <a:buClrTx/>
            <a:buFont typeface="Wingdings" panose="05000000000000000000" pitchFamily="2" charset="2"/>
            <a:buChar char="ü"/>
          </a:pPr>
          <a:r>
            <a:rPr lang="uk-UA" sz="1800" i="0" kern="1200" dirty="0" smtClean="0">
              <a:latin typeface="Times New Roman" pitchFamily="18" charset="0"/>
              <a:cs typeface="Times New Roman" pitchFamily="18" charset="0"/>
            </a:rPr>
            <a:t>Забезпечення належного рівня якості освіти, ін.</a:t>
          </a:r>
          <a:endParaRPr lang="uk-UA" sz="1800" kern="1200" dirty="0" smtClean="0">
            <a:latin typeface="Times New Roman" pitchFamily="18" charset="0"/>
            <a:cs typeface="Times New Roman" pitchFamily="18" charset="0"/>
          </a:endParaRPr>
        </a:p>
        <a:p>
          <a:pPr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800" b="1" kern="1200" dirty="0"/>
        </a:p>
      </dsp:txBody>
      <dsp:txXfrm>
        <a:off x="453534" y="2463170"/>
        <a:ext cx="10078648" cy="1251472"/>
      </dsp:txXfrm>
    </dsp:sp>
    <dsp:sp modelId="{55B4CAE7-E7B6-46B8-979B-2F0DB1BC5941}">
      <dsp:nvSpPr>
        <dsp:cNvPr id="0" name=""/>
        <dsp:cNvSpPr/>
      </dsp:nvSpPr>
      <dsp:spPr>
        <a:xfrm>
          <a:off x="0" y="4467584"/>
          <a:ext cx="10585176" cy="6552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4D5E6CF-C98A-45D9-8513-A2A6882B451B}">
      <dsp:nvSpPr>
        <dsp:cNvPr id="0" name=""/>
        <dsp:cNvSpPr/>
      </dsp:nvSpPr>
      <dsp:spPr>
        <a:xfrm>
          <a:off x="503932" y="4083824"/>
          <a:ext cx="10078648" cy="76752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0066" tIns="0" rIns="280066" bIns="0" numCol="1" spcCol="1270" anchor="ctr" anchorCtr="0">
          <a:noAutofit/>
        </a:bodyPr>
        <a:lstStyle/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2800" b="1" kern="1200" dirty="0" smtClean="0"/>
            <a:t> </a:t>
          </a:r>
          <a:r>
            <a:rPr lang="uk-UA" sz="2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Способи, конкретні дії досягнення поставлених цілей.</a:t>
          </a:r>
          <a:endParaRPr lang="ru-RU" sz="2000" kern="12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b="1" kern="1200" dirty="0" smtClean="0"/>
            <a:t> </a:t>
          </a:r>
          <a:endParaRPr lang="ru-RU" sz="2800" b="1" kern="1200" dirty="0"/>
        </a:p>
      </dsp:txBody>
      <dsp:txXfrm>
        <a:off x="503932" y="4083824"/>
        <a:ext cx="10078648" cy="767520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21AC5F2-9AC1-4B87-9D59-617DA7A8662D}">
      <dsp:nvSpPr>
        <dsp:cNvPr id="0" name=""/>
        <dsp:cNvSpPr/>
      </dsp:nvSpPr>
      <dsp:spPr>
        <a:xfrm>
          <a:off x="0" y="318325"/>
          <a:ext cx="9865096" cy="5292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B7A9321-64A2-4B15-A5F3-E8F74623FA85}">
      <dsp:nvSpPr>
        <dsp:cNvPr id="0" name=""/>
        <dsp:cNvSpPr/>
      </dsp:nvSpPr>
      <dsp:spPr>
        <a:xfrm>
          <a:off x="469651" y="8365"/>
          <a:ext cx="9393026" cy="61992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1014" tIns="0" rIns="261014" bIns="0" numCol="1" spcCol="1270" anchor="ctr" anchorCtr="0">
          <a:noAutofit/>
        </a:bodyPr>
        <a:lstStyle/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2800" b="1" kern="1200" dirty="0" smtClean="0"/>
            <a:t> </a:t>
          </a:r>
          <a:r>
            <a:rPr lang="ru-RU" sz="2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uk-UA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Документ, структура якого передбачена чинним законодавством</a:t>
          </a:r>
          <a:endParaRPr lang="ru-RU" sz="2400" kern="1200" dirty="0" smtClean="0"/>
        </a:p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800" b="1" kern="1200" dirty="0"/>
        </a:p>
      </dsp:txBody>
      <dsp:txXfrm>
        <a:off x="469651" y="8365"/>
        <a:ext cx="9393026" cy="619920"/>
      </dsp:txXfrm>
    </dsp:sp>
    <dsp:sp modelId="{5DB68ED2-D48A-4541-9B70-004E10A42DB0}">
      <dsp:nvSpPr>
        <dsp:cNvPr id="0" name=""/>
        <dsp:cNvSpPr/>
      </dsp:nvSpPr>
      <dsp:spPr>
        <a:xfrm>
          <a:off x="0" y="1270885"/>
          <a:ext cx="9865096" cy="5292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20C251D-3E37-4887-9111-AE18B532169D}">
      <dsp:nvSpPr>
        <dsp:cNvPr id="0" name=""/>
        <dsp:cNvSpPr/>
      </dsp:nvSpPr>
      <dsp:spPr>
        <a:xfrm>
          <a:off x="493254" y="960925"/>
          <a:ext cx="6905567" cy="61992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1014" tIns="0" rIns="261014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Ухвалюється рішенням педагогічної ради</a:t>
          </a:r>
          <a:endParaRPr lang="ru-RU" sz="2400" kern="1200" dirty="0"/>
        </a:p>
      </dsp:txBody>
      <dsp:txXfrm>
        <a:off x="493254" y="960925"/>
        <a:ext cx="6905567" cy="619920"/>
      </dsp:txXfrm>
    </dsp:sp>
    <dsp:sp modelId="{EE327853-8919-4366-ADD0-486C1A15751D}">
      <dsp:nvSpPr>
        <dsp:cNvPr id="0" name=""/>
        <dsp:cNvSpPr/>
      </dsp:nvSpPr>
      <dsp:spPr>
        <a:xfrm>
          <a:off x="0" y="2223445"/>
          <a:ext cx="9865096" cy="5292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104F134-1EE5-4297-89B7-CF948E11A2C6}">
      <dsp:nvSpPr>
        <dsp:cNvPr id="0" name=""/>
        <dsp:cNvSpPr/>
      </dsp:nvSpPr>
      <dsp:spPr>
        <a:xfrm>
          <a:off x="469651" y="1913485"/>
          <a:ext cx="9393026" cy="61992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1014" tIns="0" rIns="261014" bIns="0" numCol="1" spcCol="1270" anchor="ctr" anchorCtr="0">
          <a:noAutofit/>
        </a:bodyPr>
        <a:lstStyle/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2800" b="1" kern="1200" dirty="0" smtClean="0"/>
            <a:t> </a:t>
          </a:r>
          <a:r>
            <a:rPr lang="ru-RU" sz="2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uk-UA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Затверджується наказом керівника закладу освіти</a:t>
          </a:r>
        </a:p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800" b="1" kern="1200" dirty="0"/>
        </a:p>
      </dsp:txBody>
      <dsp:txXfrm>
        <a:off x="469651" y="1913485"/>
        <a:ext cx="9393026" cy="619920"/>
      </dsp:txXfrm>
    </dsp:sp>
    <dsp:sp modelId="{D1C21CA0-EF44-40C5-8B8F-10CD35A1EF3F}">
      <dsp:nvSpPr>
        <dsp:cNvPr id="0" name=""/>
        <dsp:cNvSpPr/>
      </dsp:nvSpPr>
      <dsp:spPr>
        <a:xfrm>
          <a:off x="0" y="3566890"/>
          <a:ext cx="9865096" cy="5292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46ACEA3-01F6-4B6E-9BE4-45461EE29665}">
      <dsp:nvSpPr>
        <dsp:cNvPr id="0" name=""/>
        <dsp:cNvSpPr/>
      </dsp:nvSpPr>
      <dsp:spPr>
        <a:xfrm>
          <a:off x="422681" y="2900500"/>
          <a:ext cx="9393026" cy="1010804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1014" tIns="0" rIns="261014" bIns="0" numCol="1" spcCol="1270" anchor="ctr" anchorCtr="0">
          <a:noAutofit/>
        </a:bodyPr>
        <a:lstStyle/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uk-UA" sz="1800" b="0" kern="1200" dirty="0" smtClean="0">
            <a:latin typeface="+mj-lt"/>
          </a:endParaRPr>
        </a:p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2400" b="0" kern="1200" dirty="0" smtClean="0">
              <a:latin typeface="Times New Roman" pitchFamily="18" charset="0"/>
              <a:cs typeface="Times New Roman" pitchFamily="18" charset="0"/>
            </a:rPr>
            <a:t> </a:t>
          </a:r>
          <a:endParaRPr lang="uk-UA" sz="1800" kern="1200" dirty="0" smtClean="0">
            <a:latin typeface="Times New Roman" pitchFamily="18" charset="0"/>
            <a:cs typeface="Times New Roman" pitchFamily="18" charset="0"/>
          </a:endParaRPr>
        </a:p>
        <a:p>
          <a:pPr marL="0" marR="0" lvl="0" indent="0" algn="l" defTabSz="124460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r>
            <a:rPr lang="uk-UA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Оприлюднюється на сайті закладу</a:t>
          </a:r>
          <a:endParaRPr lang="ru-RU" sz="2400" kern="12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800" b="1" kern="1200" dirty="0"/>
        </a:p>
      </dsp:txBody>
      <dsp:txXfrm>
        <a:off x="422681" y="2900500"/>
        <a:ext cx="9393026" cy="1010804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3F21991-D7FC-4567-A902-A542EF98201A}">
      <dsp:nvSpPr>
        <dsp:cNvPr id="0" name=""/>
        <dsp:cNvSpPr/>
      </dsp:nvSpPr>
      <dsp:spPr>
        <a:xfrm>
          <a:off x="0" y="0"/>
          <a:ext cx="10945216" cy="299227"/>
        </a:xfrm>
        <a:prstGeom prst="roundRect">
          <a:avLst/>
        </a:prstGeom>
        <a:solidFill>
          <a:srgbClr val="D1DCEF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l" defTabSz="222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0" y="0"/>
        <a:ext cx="10945216" cy="299227"/>
      </dsp:txXfrm>
    </dsp:sp>
    <dsp:sp modelId="{BB74552D-DD1C-4B47-8756-C26B5A7924FE}">
      <dsp:nvSpPr>
        <dsp:cNvPr id="0" name=""/>
        <dsp:cNvSpPr/>
      </dsp:nvSpPr>
      <dsp:spPr>
        <a:xfrm>
          <a:off x="0" y="323433"/>
          <a:ext cx="10945216" cy="48181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7511" tIns="30480" rIns="170688" bIns="30480" numCol="1" spcCol="1270" anchor="t" anchorCtr="0">
          <a:noAutofit/>
        </a:bodyPr>
        <a:lstStyle/>
        <a:p>
          <a:pPr marL="228600" lvl="1" indent="-228600" algn="l" defTabSz="1066800" rtl="0">
            <a:lnSpc>
              <a:spcPct val="10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400" kern="1200" dirty="0" err="1" smtClean="0">
              <a:latin typeface="Times New Roman" pitchFamily="18" charset="0"/>
              <a:cs typeface="Times New Roman" pitchFamily="18" charset="0"/>
            </a:rPr>
            <a:t>стратегія</a:t>
          </a: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 та </a:t>
          </a:r>
          <a:r>
            <a:rPr lang="ru-RU" sz="2400" kern="1200" dirty="0" err="1" smtClean="0">
              <a:latin typeface="Times New Roman" pitchFamily="18" charset="0"/>
              <a:cs typeface="Times New Roman" pitchFamily="18" charset="0"/>
            </a:rPr>
            <a:t>процедури</a:t>
          </a: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kern="1200" dirty="0" err="1" smtClean="0">
              <a:latin typeface="Times New Roman" pitchFamily="18" charset="0"/>
              <a:cs typeface="Times New Roman" pitchFamily="18" charset="0"/>
            </a:rPr>
            <a:t>забезпечення</a:t>
          </a: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kern="1200" dirty="0" err="1" smtClean="0">
              <a:latin typeface="Times New Roman" pitchFamily="18" charset="0"/>
              <a:cs typeface="Times New Roman" pitchFamily="18" charset="0"/>
            </a:rPr>
            <a:t>якості</a:t>
          </a: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kern="1200" dirty="0" err="1" smtClean="0">
              <a:latin typeface="Times New Roman" pitchFamily="18" charset="0"/>
              <a:cs typeface="Times New Roman" pitchFamily="18" charset="0"/>
            </a:rPr>
            <a:t>освіти</a:t>
          </a: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;</a:t>
          </a:r>
          <a:endParaRPr lang="ru-RU" sz="2400" kern="1200" dirty="0">
            <a:latin typeface="Times New Roman" pitchFamily="18" charset="0"/>
            <a:cs typeface="Times New Roman" pitchFamily="18" charset="0"/>
          </a:endParaRPr>
        </a:p>
        <a:p>
          <a:pPr marL="228600" lvl="1" indent="-228600" algn="l" defTabSz="1066800" rtl="0">
            <a:lnSpc>
              <a:spcPct val="10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система та </a:t>
          </a:r>
          <a:r>
            <a:rPr lang="ru-RU" sz="2400" kern="1200" dirty="0" err="1" smtClean="0">
              <a:latin typeface="Times New Roman" pitchFamily="18" charset="0"/>
              <a:cs typeface="Times New Roman" pitchFamily="18" charset="0"/>
            </a:rPr>
            <a:t>механізми</a:t>
          </a: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kern="1200" dirty="0" err="1" smtClean="0">
              <a:latin typeface="Times New Roman" pitchFamily="18" charset="0"/>
              <a:cs typeface="Times New Roman" pitchFamily="18" charset="0"/>
            </a:rPr>
            <a:t>забезпечення</a:t>
          </a: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kern="1200" dirty="0" err="1" smtClean="0">
              <a:latin typeface="Times New Roman" pitchFamily="18" charset="0"/>
              <a:cs typeface="Times New Roman" pitchFamily="18" charset="0"/>
            </a:rPr>
            <a:t>академічної</a:t>
          </a: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kern="1200" dirty="0" err="1" smtClean="0">
              <a:latin typeface="Times New Roman" pitchFamily="18" charset="0"/>
              <a:cs typeface="Times New Roman" pitchFamily="18" charset="0"/>
            </a:rPr>
            <a:t>доброчесності</a:t>
          </a: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;</a:t>
          </a:r>
          <a:endParaRPr lang="ru-RU" sz="2400" kern="1200" dirty="0">
            <a:latin typeface="Times New Roman" pitchFamily="18" charset="0"/>
            <a:cs typeface="Times New Roman" pitchFamily="18" charset="0"/>
          </a:endParaRPr>
        </a:p>
        <a:p>
          <a:pPr marL="228600" lvl="1" indent="-228600" algn="l" defTabSz="1066800" rtl="0">
            <a:lnSpc>
              <a:spcPct val="10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400" kern="1200" dirty="0" err="1" smtClean="0">
              <a:latin typeface="Times New Roman" pitchFamily="18" charset="0"/>
              <a:cs typeface="Times New Roman" pitchFamily="18" charset="0"/>
            </a:rPr>
            <a:t>оприлюднені</a:t>
          </a: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kern="1200" dirty="0" err="1" smtClean="0">
              <a:latin typeface="Times New Roman" pitchFamily="18" charset="0"/>
              <a:cs typeface="Times New Roman" pitchFamily="18" charset="0"/>
            </a:rPr>
            <a:t>критерії</a:t>
          </a: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, правила і </a:t>
          </a:r>
          <a:r>
            <a:rPr lang="ru-RU" sz="2400" kern="1200" dirty="0" err="1" smtClean="0">
              <a:latin typeface="Times New Roman" pitchFamily="18" charset="0"/>
              <a:cs typeface="Times New Roman" pitchFamily="18" charset="0"/>
            </a:rPr>
            <a:t>процедури</a:t>
          </a: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kern="1200" dirty="0" err="1" smtClean="0">
              <a:latin typeface="Times New Roman" pitchFamily="18" charset="0"/>
              <a:cs typeface="Times New Roman" pitchFamily="18" charset="0"/>
            </a:rPr>
            <a:t>оцінювання</a:t>
          </a:r>
          <a:endParaRPr lang="ru-RU" sz="2400" kern="1200" dirty="0">
            <a:latin typeface="Times New Roman" pitchFamily="18" charset="0"/>
            <a:cs typeface="Times New Roman" pitchFamily="18" charset="0"/>
          </a:endParaRPr>
        </a:p>
        <a:p>
          <a:pPr marL="228600" lvl="1" indent="-228600" algn="l" defTabSz="1066800" rtl="0">
            <a:lnSpc>
              <a:spcPct val="10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              -  </a:t>
          </a:r>
          <a:r>
            <a:rPr lang="ru-RU" sz="2400" kern="1200" dirty="0" err="1" smtClean="0">
              <a:latin typeface="Times New Roman" pitchFamily="18" charset="0"/>
              <a:cs typeface="Times New Roman" pitchFamily="18" charset="0"/>
            </a:rPr>
            <a:t>знань</a:t>
          </a: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kern="1200" dirty="0" err="1" smtClean="0">
              <a:latin typeface="Times New Roman" pitchFamily="18" charset="0"/>
              <a:cs typeface="Times New Roman" pitchFamily="18" charset="0"/>
            </a:rPr>
            <a:t>здобувачів</a:t>
          </a: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kern="1200" dirty="0" err="1" smtClean="0">
              <a:latin typeface="Times New Roman" pitchFamily="18" charset="0"/>
              <a:cs typeface="Times New Roman" pitchFamily="18" charset="0"/>
            </a:rPr>
            <a:t>освіти</a:t>
          </a: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;</a:t>
          </a:r>
          <a:endParaRPr lang="ru-RU" sz="2400" kern="1200" dirty="0">
            <a:latin typeface="Times New Roman" pitchFamily="18" charset="0"/>
            <a:cs typeface="Times New Roman" pitchFamily="18" charset="0"/>
          </a:endParaRPr>
        </a:p>
        <a:p>
          <a:pPr marL="228600" lvl="1" indent="-228600" algn="l" defTabSz="1066800" rtl="0">
            <a:lnSpc>
              <a:spcPct val="10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              - </a:t>
          </a:r>
          <a:r>
            <a:rPr lang="ru-RU" sz="2400" kern="1200" dirty="0" err="1" smtClean="0">
              <a:latin typeface="Times New Roman" pitchFamily="18" charset="0"/>
              <a:cs typeface="Times New Roman" pitchFamily="18" charset="0"/>
            </a:rPr>
            <a:t>педагогічної</a:t>
          </a: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kern="1200" dirty="0" err="1" smtClean="0">
              <a:latin typeface="Times New Roman" pitchFamily="18" charset="0"/>
              <a:cs typeface="Times New Roman" pitchFamily="18" charset="0"/>
            </a:rPr>
            <a:t>діяльності</a:t>
          </a: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kern="1200" dirty="0" err="1" smtClean="0">
              <a:latin typeface="Times New Roman" pitchFamily="18" charset="0"/>
              <a:cs typeface="Times New Roman" pitchFamily="18" charset="0"/>
            </a:rPr>
            <a:t>педагогічних</a:t>
          </a: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kern="1200" dirty="0" err="1" smtClean="0">
              <a:latin typeface="Times New Roman" pitchFamily="18" charset="0"/>
              <a:cs typeface="Times New Roman" pitchFamily="18" charset="0"/>
            </a:rPr>
            <a:t>працівників</a:t>
          </a: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;</a:t>
          </a:r>
          <a:endParaRPr lang="ru-RU" sz="2400" kern="1200" dirty="0">
            <a:latin typeface="Times New Roman" pitchFamily="18" charset="0"/>
            <a:cs typeface="Times New Roman" pitchFamily="18" charset="0"/>
          </a:endParaRPr>
        </a:p>
        <a:p>
          <a:pPr marL="228600" lvl="1" indent="-228600" algn="l" defTabSz="1066800" rtl="0">
            <a:lnSpc>
              <a:spcPct val="10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              - </a:t>
          </a:r>
          <a:r>
            <a:rPr lang="ru-RU" sz="2400" kern="1200" dirty="0" err="1" smtClean="0">
              <a:latin typeface="Times New Roman" pitchFamily="18" charset="0"/>
              <a:cs typeface="Times New Roman" pitchFamily="18" charset="0"/>
            </a:rPr>
            <a:t>управлінської</a:t>
          </a: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kern="1200" dirty="0" err="1" smtClean="0">
              <a:latin typeface="Times New Roman" pitchFamily="18" charset="0"/>
              <a:cs typeface="Times New Roman" pitchFamily="18" charset="0"/>
            </a:rPr>
            <a:t>діяльності</a:t>
          </a: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kern="1200" dirty="0" err="1" smtClean="0">
              <a:latin typeface="Times New Roman" pitchFamily="18" charset="0"/>
              <a:cs typeface="Times New Roman" pitchFamily="18" charset="0"/>
            </a:rPr>
            <a:t>керівника</a:t>
          </a: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 закладу </a:t>
          </a:r>
          <a:r>
            <a:rPr lang="ru-RU" sz="2400" kern="1200" dirty="0" err="1" smtClean="0">
              <a:latin typeface="Times New Roman" pitchFamily="18" charset="0"/>
              <a:cs typeface="Times New Roman" pitchFamily="18" charset="0"/>
            </a:rPr>
            <a:t>освіти</a:t>
          </a: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;</a:t>
          </a:r>
          <a:endParaRPr lang="ru-RU" sz="2400" kern="1200" dirty="0">
            <a:latin typeface="Times New Roman" pitchFamily="18" charset="0"/>
            <a:cs typeface="Times New Roman" pitchFamily="18" charset="0"/>
          </a:endParaRPr>
        </a:p>
        <a:p>
          <a:pPr marL="228600" lvl="1" indent="-228600" algn="l" defTabSz="1066800" rtl="0">
            <a:lnSpc>
              <a:spcPct val="10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400" kern="1200" dirty="0" err="1" smtClean="0">
              <a:latin typeface="Times New Roman" pitchFamily="18" charset="0"/>
              <a:cs typeface="Times New Roman" pitchFamily="18" charset="0"/>
            </a:rPr>
            <a:t>забезпечення</a:t>
          </a: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kern="1200" dirty="0" err="1" smtClean="0">
              <a:latin typeface="Times New Roman" pitchFamily="18" charset="0"/>
              <a:cs typeface="Times New Roman" pitchFamily="18" charset="0"/>
            </a:rPr>
            <a:t>ресурсної</a:t>
          </a: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kern="1200" dirty="0" err="1" smtClean="0">
              <a:latin typeface="Times New Roman" pitchFamily="18" charset="0"/>
              <a:cs typeface="Times New Roman" pitchFamily="18" charset="0"/>
            </a:rPr>
            <a:t>бази</a:t>
          </a: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 для </a:t>
          </a:r>
          <a:r>
            <a:rPr lang="ru-RU" sz="2400" kern="1200" dirty="0" err="1" smtClean="0">
              <a:latin typeface="Times New Roman" pitchFamily="18" charset="0"/>
              <a:cs typeface="Times New Roman" pitchFamily="18" charset="0"/>
            </a:rPr>
            <a:t>організації</a:t>
          </a: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kern="1200" dirty="0" err="1" smtClean="0">
              <a:latin typeface="Times New Roman" pitchFamily="18" charset="0"/>
              <a:cs typeface="Times New Roman" pitchFamily="18" charset="0"/>
            </a:rPr>
            <a:t>освітнього</a:t>
          </a: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kern="1200" dirty="0" err="1" smtClean="0">
              <a:latin typeface="Times New Roman" pitchFamily="18" charset="0"/>
              <a:cs typeface="Times New Roman" pitchFamily="18" charset="0"/>
            </a:rPr>
            <a:t>процесу</a:t>
          </a: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;</a:t>
          </a:r>
          <a:endParaRPr lang="ru-RU" sz="2400" kern="1200" dirty="0">
            <a:latin typeface="Times New Roman" pitchFamily="18" charset="0"/>
            <a:cs typeface="Times New Roman" pitchFamily="18" charset="0"/>
          </a:endParaRPr>
        </a:p>
        <a:p>
          <a:pPr marL="228600" lvl="1" indent="-228600" algn="l" defTabSz="1066800" rtl="0">
            <a:lnSpc>
              <a:spcPct val="10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400" kern="1200" dirty="0" err="1" smtClean="0">
              <a:latin typeface="Times New Roman" pitchFamily="18" charset="0"/>
              <a:cs typeface="Times New Roman" pitchFamily="18" charset="0"/>
            </a:rPr>
            <a:t>забезпечення</a:t>
          </a: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kern="1200" dirty="0" err="1" smtClean="0">
              <a:latin typeface="Times New Roman" pitchFamily="18" charset="0"/>
              <a:cs typeface="Times New Roman" pitchFamily="18" charset="0"/>
            </a:rPr>
            <a:t>інформаційних</a:t>
          </a: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 систем для </a:t>
          </a:r>
          <a:r>
            <a:rPr lang="ru-RU" sz="2400" kern="1200" dirty="0" err="1" smtClean="0">
              <a:latin typeface="Times New Roman" pitchFamily="18" charset="0"/>
              <a:cs typeface="Times New Roman" pitchFamily="18" charset="0"/>
            </a:rPr>
            <a:t>ефективного</a:t>
          </a: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kern="1200" dirty="0" err="1" smtClean="0">
              <a:latin typeface="Times New Roman" pitchFamily="18" charset="0"/>
              <a:cs typeface="Times New Roman" pitchFamily="18" charset="0"/>
            </a:rPr>
            <a:t>управління</a:t>
          </a: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 закладом </a:t>
          </a:r>
          <a:r>
            <a:rPr lang="ru-RU" sz="2400" kern="1200" dirty="0" err="1" smtClean="0">
              <a:latin typeface="Times New Roman" pitchFamily="18" charset="0"/>
              <a:cs typeface="Times New Roman" pitchFamily="18" charset="0"/>
            </a:rPr>
            <a:t>освіти</a:t>
          </a: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;</a:t>
          </a:r>
          <a:endParaRPr lang="ru-RU" sz="2400" kern="1200" dirty="0">
            <a:latin typeface="Times New Roman" pitchFamily="18" charset="0"/>
            <a:cs typeface="Times New Roman" pitchFamily="18" charset="0"/>
          </a:endParaRPr>
        </a:p>
        <a:p>
          <a:pPr marL="228600" lvl="1" indent="-228600" algn="l" defTabSz="1066800" rtl="0">
            <a:lnSpc>
              <a:spcPct val="10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400" kern="1200" dirty="0" err="1" smtClean="0">
              <a:latin typeface="Times New Roman" pitchFamily="18" charset="0"/>
              <a:cs typeface="Times New Roman" pitchFamily="18" charset="0"/>
            </a:rPr>
            <a:t>створення</a:t>
          </a: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 в </a:t>
          </a:r>
          <a:r>
            <a:rPr lang="ru-RU" sz="2400" kern="1200" dirty="0" err="1" smtClean="0">
              <a:latin typeface="Times New Roman" pitchFamily="18" charset="0"/>
              <a:cs typeface="Times New Roman" pitchFamily="18" charset="0"/>
            </a:rPr>
            <a:t>закладі</a:t>
          </a: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kern="1200" dirty="0" err="1" smtClean="0">
              <a:latin typeface="Times New Roman" pitchFamily="18" charset="0"/>
              <a:cs typeface="Times New Roman" pitchFamily="18" charset="0"/>
            </a:rPr>
            <a:t>освіти</a:t>
          </a: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kern="1200" dirty="0" err="1" smtClean="0">
              <a:latin typeface="Times New Roman" pitchFamily="18" charset="0"/>
              <a:cs typeface="Times New Roman" pitchFamily="18" charset="0"/>
            </a:rPr>
            <a:t>інклюзивного</a:t>
          </a: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kern="1200" dirty="0" err="1" smtClean="0">
              <a:latin typeface="Times New Roman" pitchFamily="18" charset="0"/>
              <a:cs typeface="Times New Roman" pitchFamily="18" charset="0"/>
            </a:rPr>
            <a:t>освітнього</a:t>
          </a: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kern="1200" dirty="0" err="1" smtClean="0">
              <a:latin typeface="Times New Roman" pitchFamily="18" charset="0"/>
              <a:cs typeface="Times New Roman" pitchFamily="18" charset="0"/>
            </a:rPr>
            <a:t>середовища</a:t>
          </a: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;</a:t>
          </a:r>
          <a:endParaRPr lang="ru-RU" sz="2400" kern="1200" dirty="0">
            <a:latin typeface="Times New Roman" pitchFamily="18" charset="0"/>
            <a:cs typeface="Times New Roman" pitchFamily="18" charset="0"/>
          </a:endParaRPr>
        </a:p>
        <a:p>
          <a:pPr marL="228600" lvl="1" indent="-228600" algn="l" defTabSz="1066800" rtl="0">
            <a:lnSpc>
              <a:spcPct val="10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400" kern="1200" dirty="0" err="1" smtClean="0">
              <a:latin typeface="Times New Roman" pitchFamily="18" charset="0"/>
              <a:cs typeface="Times New Roman" pitchFamily="18" charset="0"/>
            </a:rPr>
            <a:t>інші</a:t>
          </a: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kern="1200" dirty="0" err="1" smtClean="0">
              <a:latin typeface="Times New Roman" pitchFamily="18" charset="0"/>
              <a:cs typeface="Times New Roman" pitchFamily="18" charset="0"/>
            </a:rPr>
            <a:t>процедури</a:t>
          </a: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 та заходи, </a:t>
          </a:r>
          <a:r>
            <a:rPr lang="ru-RU" sz="2400" kern="1200" dirty="0" err="1" smtClean="0">
              <a:latin typeface="Times New Roman" pitchFamily="18" charset="0"/>
              <a:cs typeface="Times New Roman" pitchFamily="18" charset="0"/>
            </a:rPr>
            <a:t>що</a:t>
          </a: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kern="1200" dirty="0" err="1" smtClean="0">
              <a:latin typeface="Times New Roman" pitchFamily="18" charset="0"/>
              <a:cs typeface="Times New Roman" pitchFamily="18" charset="0"/>
            </a:rPr>
            <a:t>визначаються</a:t>
          </a: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kern="1200" dirty="0" err="1" smtClean="0">
              <a:latin typeface="Times New Roman" pitchFamily="18" charset="0"/>
              <a:cs typeface="Times New Roman" pitchFamily="18" charset="0"/>
            </a:rPr>
            <a:t>спеціальними</a:t>
          </a: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 законами </a:t>
          </a:r>
          <a:r>
            <a:rPr lang="ru-RU" sz="2400" kern="1200" dirty="0" err="1" smtClean="0">
              <a:latin typeface="Times New Roman" pitchFamily="18" charset="0"/>
              <a:cs typeface="Times New Roman" pitchFamily="18" charset="0"/>
            </a:rPr>
            <a:t>або</a:t>
          </a: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 документами закладу </a:t>
          </a:r>
          <a:r>
            <a:rPr lang="ru-RU" sz="2400" kern="1200" dirty="0" err="1" smtClean="0">
              <a:latin typeface="Times New Roman" pitchFamily="18" charset="0"/>
              <a:cs typeface="Times New Roman" pitchFamily="18" charset="0"/>
            </a:rPr>
            <a:t>освіти</a:t>
          </a: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.</a:t>
          </a:r>
          <a:endParaRPr lang="ru-RU" sz="2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323433"/>
        <a:ext cx="10945216" cy="4818131"/>
      </dsp:txXfrm>
    </dsp:sp>
    <dsp:sp modelId="{165DD997-9234-43B3-852F-D7BA7D242522}">
      <dsp:nvSpPr>
        <dsp:cNvPr id="0" name=""/>
        <dsp:cNvSpPr/>
      </dsp:nvSpPr>
      <dsp:spPr>
        <a:xfrm>
          <a:off x="0" y="5141565"/>
          <a:ext cx="10945216" cy="451244"/>
        </a:xfrm>
        <a:prstGeom prst="roundRect">
          <a:avLst/>
        </a:prstGeom>
        <a:solidFill>
          <a:schemeClr val="tx2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l" defTabSz="222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0" y="5141565"/>
        <a:ext cx="10945216" cy="451244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65DD997-9234-43B3-852F-D7BA7D242522}">
      <dsp:nvSpPr>
        <dsp:cNvPr id="0" name=""/>
        <dsp:cNvSpPr/>
      </dsp:nvSpPr>
      <dsp:spPr>
        <a:xfrm>
          <a:off x="0" y="0"/>
          <a:ext cx="9937104" cy="537579"/>
        </a:xfrm>
        <a:prstGeom prst="roundRect">
          <a:avLst/>
        </a:prstGeom>
        <a:solidFill>
          <a:srgbClr val="D1DCEF"/>
        </a:solidFill>
        <a:ln w="12700" cap="flat" cmpd="sng" algn="ctr">
          <a:solidFill>
            <a:srgbClr val="00206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l" defTabSz="222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 dirty="0"/>
        </a:p>
      </dsp:txBody>
      <dsp:txXfrm>
        <a:off x="0" y="0"/>
        <a:ext cx="9937104" cy="537579"/>
      </dsp:txXfrm>
    </dsp:sp>
    <dsp:sp modelId="{7DCCC837-0E62-458F-A304-3BC5C45309F8}">
      <dsp:nvSpPr>
        <dsp:cNvPr id="0" name=""/>
        <dsp:cNvSpPr/>
      </dsp:nvSpPr>
      <dsp:spPr>
        <a:xfrm>
          <a:off x="0" y="549027"/>
          <a:ext cx="9937104" cy="662009"/>
        </a:xfrm>
        <a:prstGeom prst="roundRect">
          <a:avLst/>
        </a:prstGeom>
        <a:solidFill>
          <a:schemeClr val="bg1"/>
        </a:solidFill>
        <a:ln w="12700" cap="flat" cmpd="sng" algn="ctr">
          <a:solidFill>
            <a:srgbClr val="00206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b="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Кадрове  забезпечення освітньої діяльності</a:t>
          </a:r>
          <a:endParaRPr lang="ru-RU" sz="2400" b="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0" y="549027"/>
        <a:ext cx="9937104" cy="662009"/>
      </dsp:txXfrm>
    </dsp:sp>
    <dsp:sp modelId="{6F1F7F95-B186-4312-991B-AE4CBC50C5E4}">
      <dsp:nvSpPr>
        <dsp:cNvPr id="0" name=""/>
        <dsp:cNvSpPr/>
      </dsp:nvSpPr>
      <dsp:spPr>
        <a:xfrm>
          <a:off x="0" y="1221483"/>
          <a:ext cx="9937104" cy="712658"/>
        </a:xfrm>
        <a:prstGeom prst="roundRect">
          <a:avLst/>
        </a:prstGeom>
        <a:solidFill>
          <a:schemeClr val="bg1"/>
        </a:solidFill>
        <a:ln w="12700" cap="flat" cmpd="sng" algn="ctr">
          <a:solidFill>
            <a:srgbClr val="00206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Навчально</a:t>
          </a:r>
          <a:r>
            <a:rPr lang="uk-UA" sz="24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uk-UA" sz="240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-методичне</a:t>
          </a:r>
          <a:r>
            <a:rPr lang="uk-UA" sz="24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забезпечення освітньої діяльності; матеріально-технічне забезпечення освітньої діяльності</a:t>
          </a:r>
          <a:endParaRPr lang="ru-RU" sz="24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0" y="1221483"/>
        <a:ext cx="9937104" cy="712658"/>
      </dsp:txXfrm>
    </dsp:sp>
    <dsp:sp modelId="{4BC9A6CC-2E28-45C8-8978-32A604CA4D29}">
      <dsp:nvSpPr>
        <dsp:cNvPr id="0" name=""/>
        <dsp:cNvSpPr/>
      </dsp:nvSpPr>
      <dsp:spPr>
        <a:xfrm>
          <a:off x="0" y="1944587"/>
          <a:ext cx="9937104" cy="712658"/>
        </a:xfrm>
        <a:prstGeom prst="roundRect">
          <a:avLst/>
        </a:prstGeom>
        <a:solidFill>
          <a:schemeClr val="bg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Якість  проведення навчальних занять</a:t>
          </a:r>
          <a:endParaRPr lang="ru-RU" sz="24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0" y="1944587"/>
        <a:ext cx="9937104" cy="712658"/>
      </dsp:txXfrm>
    </dsp:sp>
    <dsp:sp modelId="{250AEFF5-7B4B-41C7-87D1-483A6BBE5A02}">
      <dsp:nvSpPr>
        <dsp:cNvPr id="0" name=""/>
        <dsp:cNvSpPr/>
      </dsp:nvSpPr>
      <dsp:spPr>
        <a:xfrm>
          <a:off x="0" y="2667691"/>
          <a:ext cx="9937104" cy="712658"/>
        </a:xfrm>
        <a:prstGeom prst="roundRect">
          <a:avLst/>
        </a:prstGeom>
        <a:solidFill>
          <a:schemeClr val="bg1"/>
        </a:solidFill>
        <a:ln w="12700" cap="flat" cmpd="sng" algn="ctr">
          <a:solidFill>
            <a:srgbClr val="00206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Моніторинг  досягнення учнями результатів навчання (</a:t>
          </a:r>
          <a:r>
            <a:rPr lang="uk-UA" sz="240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компетентностей</a:t>
          </a:r>
          <a:r>
            <a:rPr lang="uk-UA" sz="24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)</a:t>
          </a:r>
          <a:endParaRPr lang="ru-RU" sz="24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0" y="2667691"/>
        <a:ext cx="9937104" cy="712658"/>
      </dsp:txXfrm>
    </dsp:sp>
    <dsp:sp modelId="{4283C17E-44D3-429F-9131-70D76DCAA352}">
      <dsp:nvSpPr>
        <dsp:cNvPr id="0" name=""/>
        <dsp:cNvSpPr/>
      </dsp:nvSpPr>
      <dsp:spPr>
        <a:xfrm>
          <a:off x="0" y="3390795"/>
          <a:ext cx="9937104" cy="712658"/>
        </a:xfrm>
        <a:prstGeom prst="roundRect">
          <a:avLst/>
        </a:prstGeom>
        <a:solidFill>
          <a:schemeClr val="tx2">
            <a:lumMod val="40000"/>
            <a:lumOff val="60000"/>
          </a:schemeClr>
        </a:solidFill>
        <a:ln w="12700" cap="flat" cmpd="sng" algn="ctr">
          <a:solidFill>
            <a:srgbClr val="00206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l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 dirty="0"/>
        </a:p>
      </dsp:txBody>
      <dsp:txXfrm>
        <a:off x="0" y="3390795"/>
        <a:ext cx="9937104" cy="712658"/>
      </dsp:txXfrm>
    </dsp:sp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65DD997-9234-43B3-852F-D7BA7D242522}">
      <dsp:nvSpPr>
        <dsp:cNvPr id="0" name=""/>
        <dsp:cNvSpPr/>
      </dsp:nvSpPr>
      <dsp:spPr>
        <a:xfrm>
          <a:off x="0" y="118585"/>
          <a:ext cx="9937104" cy="580764"/>
        </a:xfrm>
        <a:prstGeom prst="roundRect">
          <a:avLst/>
        </a:prstGeom>
        <a:solidFill>
          <a:srgbClr val="D1DCEF"/>
        </a:solidFill>
        <a:ln w="12700" cap="flat" cmpd="sng" algn="ctr">
          <a:solidFill>
            <a:srgbClr val="00206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l" defTabSz="222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 dirty="0"/>
        </a:p>
      </dsp:txBody>
      <dsp:txXfrm>
        <a:off x="0" y="118585"/>
        <a:ext cx="9937104" cy="580764"/>
      </dsp:txXfrm>
    </dsp:sp>
    <dsp:sp modelId="{7DCCC837-0E62-458F-A304-3BC5C45309F8}">
      <dsp:nvSpPr>
        <dsp:cNvPr id="0" name=""/>
        <dsp:cNvSpPr/>
      </dsp:nvSpPr>
      <dsp:spPr>
        <a:xfrm>
          <a:off x="0" y="709029"/>
          <a:ext cx="9937104" cy="809388"/>
        </a:xfrm>
        <a:prstGeom prst="roundRect">
          <a:avLst/>
        </a:prstGeom>
        <a:solidFill>
          <a:schemeClr val="bg1"/>
        </a:solidFill>
        <a:ln w="12700" cap="flat" cmpd="sng" algn="ctr">
          <a:solidFill>
            <a:srgbClr val="00206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2400" b="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uk-UA" sz="24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Розробляється з урахуванням пропозицій педагогічного, учнівського, батьківського колективів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b="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0" y="709029"/>
        <a:ext cx="9937104" cy="809388"/>
      </dsp:txXfrm>
    </dsp:sp>
    <dsp:sp modelId="{6F1F7F95-B186-4312-991B-AE4CBC50C5E4}">
      <dsp:nvSpPr>
        <dsp:cNvPr id="0" name=""/>
        <dsp:cNvSpPr/>
      </dsp:nvSpPr>
      <dsp:spPr>
        <a:xfrm>
          <a:off x="0" y="1527156"/>
          <a:ext cx="9937104" cy="769907"/>
        </a:xfrm>
        <a:prstGeom prst="roundRect">
          <a:avLst/>
        </a:prstGeom>
        <a:solidFill>
          <a:schemeClr val="bg1"/>
        </a:solidFill>
        <a:ln w="12700" cap="flat" cmpd="sng" algn="ctr">
          <a:solidFill>
            <a:srgbClr val="00206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24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Структура визначається відповідно до бачення закладу освіти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0" y="1527156"/>
        <a:ext cx="9937104" cy="769907"/>
      </dsp:txXfrm>
    </dsp:sp>
    <dsp:sp modelId="{4BC9A6CC-2E28-45C8-8978-32A604CA4D29}">
      <dsp:nvSpPr>
        <dsp:cNvPr id="0" name=""/>
        <dsp:cNvSpPr/>
      </dsp:nvSpPr>
      <dsp:spPr>
        <a:xfrm>
          <a:off x="0" y="2305802"/>
          <a:ext cx="9937104" cy="769907"/>
        </a:xfrm>
        <a:prstGeom prst="roundRect">
          <a:avLst/>
        </a:prstGeom>
        <a:solidFill>
          <a:schemeClr val="bg1"/>
        </a:solidFill>
        <a:ln w="12700" cap="flat" cmpd="sng" algn="ctr">
          <a:solidFill>
            <a:srgbClr val="00206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24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Обов’язково має містити конкретні заходи, спрямовані на підвищення якості освіти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0" y="2305802"/>
        <a:ext cx="9937104" cy="769907"/>
      </dsp:txXfrm>
    </dsp:sp>
    <dsp:sp modelId="{250AEFF5-7B4B-41C7-87D1-483A6BBE5A02}">
      <dsp:nvSpPr>
        <dsp:cNvPr id="0" name=""/>
        <dsp:cNvSpPr/>
      </dsp:nvSpPr>
      <dsp:spPr>
        <a:xfrm>
          <a:off x="0" y="3084447"/>
          <a:ext cx="9937104" cy="769907"/>
        </a:xfrm>
        <a:prstGeom prst="roundRect">
          <a:avLst/>
        </a:prstGeom>
        <a:solidFill>
          <a:schemeClr val="bg1"/>
        </a:solidFill>
        <a:ln w="12700" cap="flat" cmpd="sng" algn="ctr">
          <a:solidFill>
            <a:srgbClr val="00206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24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Ухвалюється педагогічною радою і затверджується наказом керівника</a:t>
          </a:r>
          <a:endParaRPr lang="ru-RU" sz="2400" kern="1200" dirty="0" smtClean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0" y="3084447"/>
        <a:ext cx="9937104" cy="769907"/>
      </dsp:txXfrm>
    </dsp:sp>
    <dsp:sp modelId="{4283C17E-44D3-429F-9131-70D76DCAA352}">
      <dsp:nvSpPr>
        <dsp:cNvPr id="0" name=""/>
        <dsp:cNvSpPr/>
      </dsp:nvSpPr>
      <dsp:spPr>
        <a:xfrm>
          <a:off x="0" y="3863093"/>
          <a:ext cx="9937104" cy="769907"/>
        </a:xfrm>
        <a:prstGeom prst="roundRect">
          <a:avLst/>
        </a:prstGeom>
        <a:solidFill>
          <a:schemeClr val="tx2">
            <a:lumMod val="40000"/>
            <a:lumOff val="60000"/>
          </a:schemeClr>
        </a:solidFill>
        <a:ln w="12700" cap="flat" cmpd="sng" algn="ctr">
          <a:solidFill>
            <a:srgbClr val="00206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l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 dirty="0"/>
        </a:p>
      </dsp:txBody>
      <dsp:txXfrm>
        <a:off x="0" y="3863093"/>
        <a:ext cx="9937104" cy="769907"/>
      </dsp:txXfrm>
    </dsp:sp>
  </dsp:spTree>
</dsp:drawing>
</file>

<file path=ppt/diagrams/drawing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65DD997-9234-43B3-852F-D7BA7D242522}">
      <dsp:nvSpPr>
        <dsp:cNvPr id="0" name=""/>
        <dsp:cNvSpPr/>
      </dsp:nvSpPr>
      <dsp:spPr>
        <a:xfrm>
          <a:off x="0" y="4568"/>
          <a:ext cx="9937104" cy="173054"/>
        </a:xfrm>
        <a:prstGeom prst="roundRect">
          <a:avLst/>
        </a:prstGeom>
        <a:solidFill>
          <a:srgbClr val="D1DCEF"/>
        </a:solidFill>
        <a:ln w="12700" cap="flat" cmpd="sng" algn="ctr">
          <a:solidFill>
            <a:srgbClr val="00206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l" defTabSz="222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 dirty="0"/>
        </a:p>
      </dsp:txBody>
      <dsp:txXfrm>
        <a:off x="0" y="4568"/>
        <a:ext cx="9937104" cy="173054"/>
      </dsp:txXfrm>
    </dsp:sp>
    <dsp:sp modelId="{76A12C9C-7677-4428-986B-835C45818CE8}">
      <dsp:nvSpPr>
        <dsp:cNvPr id="0" name=""/>
        <dsp:cNvSpPr/>
      </dsp:nvSpPr>
      <dsp:spPr>
        <a:xfrm>
          <a:off x="0" y="190140"/>
          <a:ext cx="9937104" cy="671248"/>
        </a:xfrm>
        <a:prstGeom prst="roundRect">
          <a:avLst/>
        </a:prstGeom>
        <a:solidFill>
          <a:schemeClr val="bg1"/>
        </a:solidFill>
        <a:ln w="12700" cap="flat" cmpd="sng" algn="ctr">
          <a:solidFill>
            <a:srgbClr val="00206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Загальний</a:t>
          </a:r>
          <a:r>
            <a:rPr lang="ru-RU" sz="20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обсяг</a:t>
          </a:r>
          <a:r>
            <a:rPr lang="ru-RU" sz="20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навчального</a:t>
          </a:r>
          <a:r>
            <a:rPr lang="ru-RU" sz="20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навантаження</a:t>
          </a:r>
          <a:r>
            <a:rPr lang="ru-RU" sz="20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та </a:t>
          </a:r>
          <a:r>
            <a:rPr lang="ru-RU" sz="200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очікувані</a:t>
          </a:r>
          <a:r>
            <a:rPr lang="ru-RU" sz="20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результати</a:t>
          </a:r>
          <a:r>
            <a:rPr lang="ru-RU" sz="20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навчання</a:t>
          </a:r>
          <a:r>
            <a:rPr lang="ru-RU" sz="20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здобувачів</a:t>
          </a:r>
          <a:r>
            <a:rPr lang="ru-RU" sz="20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освіти</a:t>
          </a:r>
          <a:endParaRPr lang="ru-RU" sz="20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0" y="190140"/>
        <a:ext cx="9937104" cy="671248"/>
      </dsp:txXfrm>
    </dsp:sp>
    <dsp:sp modelId="{A309DEFD-BF5B-4F35-A85B-B7B88CE0F16A}">
      <dsp:nvSpPr>
        <dsp:cNvPr id="0" name=""/>
        <dsp:cNvSpPr/>
      </dsp:nvSpPr>
      <dsp:spPr>
        <a:xfrm>
          <a:off x="0" y="873906"/>
          <a:ext cx="9937104" cy="671248"/>
        </a:xfrm>
        <a:prstGeom prst="roundRect">
          <a:avLst/>
        </a:prstGeom>
        <a:solidFill>
          <a:schemeClr val="bg1"/>
        </a:solidFill>
        <a:ln w="12700" cap="flat" cmpd="sng" algn="ctr">
          <a:solidFill>
            <a:srgbClr val="00206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Вимоги</a:t>
          </a:r>
          <a:r>
            <a:rPr lang="ru-RU" sz="20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 до </a:t>
          </a:r>
          <a:r>
            <a:rPr lang="ru-RU" sz="200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осіб</a:t>
          </a:r>
          <a:r>
            <a:rPr lang="ru-RU" sz="20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sz="200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які</a:t>
          </a:r>
          <a:r>
            <a:rPr lang="ru-RU" sz="20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можуть</a:t>
          </a:r>
          <a:r>
            <a:rPr lang="ru-RU" sz="20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розпочати</a:t>
          </a:r>
          <a:r>
            <a:rPr lang="ru-RU" sz="20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навчання</a:t>
          </a:r>
          <a:r>
            <a:rPr lang="ru-RU" sz="20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за </a:t>
          </a:r>
          <a:r>
            <a:rPr lang="ru-RU" sz="200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програмою</a:t>
          </a:r>
          <a:endParaRPr lang="ru-RU" sz="20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0" y="873906"/>
        <a:ext cx="9937104" cy="671248"/>
      </dsp:txXfrm>
    </dsp:sp>
    <dsp:sp modelId="{E33F7F6A-A573-45E8-91C9-A1EA57C83D40}">
      <dsp:nvSpPr>
        <dsp:cNvPr id="0" name=""/>
        <dsp:cNvSpPr/>
      </dsp:nvSpPr>
      <dsp:spPr>
        <a:xfrm>
          <a:off x="0" y="1557672"/>
          <a:ext cx="9937104" cy="671248"/>
        </a:xfrm>
        <a:prstGeom prst="roundRect">
          <a:avLst/>
        </a:prstGeom>
        <a:solidFill>
          <a:schemeClr val="bg1"/>
        </a:solidFill>
        <a:ln w="12700" cap="flat" cmpd="sng" algn="ctr">
          <a:solidFill>
            <a:srgbClr val="00206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Перелік</a:t>
          </a:r>
          <a:r>
            <a:rPr lang="ru-RU" sz="20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sz="200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зміст</a:t>
          </a:r>
          <a:r>
            <a:rPr lang="ru-RU" sz="20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sz="200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тривалість</a:t>
          </a:r>
          <a:r>
            <a:rPr lang="ru-RU" sz="20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і</a:t>
          </a:r>
          <a:r>
            <a:rPr lang="ru-RU" sz="20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взаємозв'язок</a:t>
          </a:r>
          <a:r>
            <a:rPr lang="ru-RU" sz="20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освітніх</a:t>
          </a:r>
          <a:r>
            <a:rPr lang="ru-RU" sz="20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галузей</a:t>
          </a:r>
          <a:r>
            <a:rPr lang="ru-RU" sz="20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та/</a:t>
          </a:r>
          <a:r>
            <a:rPr lang="ru-RU" sz="200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або</a:t>
          </a:r>
          <a:r>
            <a:rPr lang="ru-RU" sz="20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предметів</a:t>
          </a:r>
          <a:r>
            <a:rPr lang="ru-RU" sz="20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sz="200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дисциплін</a:t>
          </a:r>
          <a:r>
            <a:rPr lang="ru-RU" sz="20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тощо</a:t>
          </a:r>
          <a:r>
            <a:rPr lang="ru-RU" sz="20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sz="200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логічна</a:t>
          </a:r>
          <a:r>
            <a:rPr lang="ru-RU" sz="20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послідовність</a:t>
          </a:r>
          <a:r>
            <a:rPr lang="ru-RU" sz="20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їх</a:t>
          </a:r>
          <a:r>
            <a:rPr lang="ru-RU" sz="20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вивчення</a:t>
          </a:r>
          <a:r>
            <a:rPr lang="ru-RU" sz="500" kern="1200" dirty="0" smtClean="0"/>
            <a:t>;</a:t>
          </a:r>
          <a:endParaRPr lang="ru-RU" sz="500" kern="1200" dirty="0"/>
        </a:p>
      </dsp:txBody>
      <dsp:txXfrm>
        <a:off x="0" y="1557672"/>
        <a:ext cx="9937104" cy="671248"/>
      </dsp:txXfrm>
    </dsp:sp>
    <dsp:sp modelId="{4F5141E2-6481-4950-837C-9B3E41039907}">
      <dsp:nvSpPr>
        <dsp:cNvPr id="0" name=""/>
        <dsp:cNvSpPr/>
      </dsp:nvSpPr>
      <dsp:spPr>
        <a:xfrm>
          <a:off x="0" y="2241437"/>
          <a:ext cx="9937104" cy="671248"/>
        </a:xfrm>
        <a:prstGeom prst="roundRect">
          <a:avLst/>
        </a:prstGeom>
        <a:solidFill>
          <a:schemeClr val="bg1"/>
        </a:solidFill>
        <a:ln w="12700" cap="flat" cmpd="sng" algn="ctr">
          <a:solidFill>
            <a:srgbClr val="00206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Форми</a:t>
          </a:r>
          <a:r>
            <a:rPr lang="ru-RU" sz="20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 </a:t>
          </a:r>
          <a:r>
            <a:rPr lang="ru-RU" sz="200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організації</a:t>
          </a:r>
          <a:r>
            <a:rPr lang="ru-RU" sz="20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освітнього</a:t>
          </a:r>
          <a:r>
            <a:rPr lang="ru-RU" sz="20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процесу</a:t>
          </a:r>
          <a:endParaRPr lang="ru-RU" sz="20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0" y="2241437"/>
        <a:ext cx="9937104" cy="671248"/>
      </dsp:txXfrm>
    </dsp:sp>
    <dsp:sp modelId="{90A549CF-DEF4-4948-9200-C19B30A73E70}">
      <dsp:nvSpPr>
        <dsp:cNvPr id="0" name=""/>
        <dsp:cNvSpPr/>
      </dsp:nvSpPr>
      <dsp:spPr>
        <a:xfrm>
          <a:off x="0" y="2925203"/>
          <a:ext cx="9937104" cy="671248"/>
        </a:xfrm>
        <a:prstGeom prst="roundRect">
          <a:avLst/>
        </a:prstGeom>
        <a:solidFill>
          <a:schemeClr val="bg1"/>
        </a:solidFill>
        <a:ln w="12700" cap="flat" cmpd="sng" algn="ctr">
          <a:solidFill>
            <a:srgbClr val="00206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Опис</a:t>
          </a:r>
          <a:r>
            <a:rPr lang="ru-RU" sz="20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 та </a:t>
          </a:r>
          <a:r>
            <a:rPr lang="ru-RU" sz="200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інструменти</a:t>
          </a:r>
          <a:r>
            <a:rPr lang="ru-RU" sz="20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системи</a:t>
          </a:r>
          <a:r>
            <a:rPr lang="ru-RU" sz="20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внутрішнього</a:t>
          </a:r>
          <a:r>
            <a:rPr lang="ru-RU" sz="20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забезпечення</a:t>
          </a:r>
          <a:r>
            <a:rPr lang="ru-RU" sz="20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якості</a:t>
          </a:r>
          <a:r>
            <a:rPr lang="ru-RU" sz="20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освіти</a:t>
          </a:r>
          <a:endParaRPr lang="ru-RU" sz="20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0" y="2925203"/>
        <a:ext cx="9937104" cy="671248"/>
      </dsp:txXfrm>
    </dsp:sp>
    <dsp:sp modelId="{8CA95A07-CB7B-4FE8-808D-DEA4B8E2B718}">
      <dsp:nvSpPr>
        <dsp:cNvPr id="0" name=""/>
        <dsp:cNvSpPr/>
      </dsp:nvSpPr>
      <dsp:spPr>
        <a:xfrm>
          <a:off x="0" y="3608969"/>
          <a:ext cx="9937104" cy="671248"/>
        </a:xfrm>
        <a:prstGeom prst="roundRect">
          <a:avLst/>
        </a:prstGeom>
        <a:solidFill>
          <a:schemeClr val="bg1"/>
        </a:solidFill>
        <a:ln w="12700" cap="flat" cmpd="sng" algn="ctr">
          <a:solidFill>
            <a:srgbClr val="00206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Інші</a:t>
          </a:r>
          <a:r>
            <a:rPr lang="ru-RU" sz="20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 </a:t>
          </a:r>
          <a:r>
            <a:rPr lang="ru-RU" sz="200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освітні</a:t>
          </a:r>
          <a:r>
            <a:rPr lang="ru-RU" sz="20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компоненти</a:t>
          </a:r>
          <a:r>
            <a:rPr lang="ru-RU" sz="20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(за </a:t>
          </a:r>
          <a:r>
            <a:rPr lang="ru-RU" sz="200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рішенням</a:t>
          </a:r>
          <a:r>
            <a:rPr lang="ru-RU" sz="20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закладу </a:t>
          </a:r>
          <a:r>
            <a:rPr lang="ru-RU" sz="200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загальної</a:t>
          </a:r>
          <a:r>
            <a:rPr lang="ru-RU" sz="20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середньої</a:t>
          </a:r>
          <a:r>
            <a:rPr lang="ru-RU" sz="20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освіти</a:t>
          </a:r>
          <a:r>
            <a:rPr lang="ru-RU" sz="20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).</a:t>
          </a:r>
          <a:endParaRPr lang="ru-RU" sz="20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0" y="3608969"/>
        <a:ext cx="9937104" cy="671248"/>
      </dsp:txXfrm>
    </dsp:sp>
    <dsp:sp modelId="{4283C17E-44D3-429F-9131-70D76DCAA352}">
      <dsp:nvSpPr>
        <dsp:cNvPr id="0" name=""/>
        <dsp:cNvSpPr/>
      </dsp:nvSpPr>
      <dsp:spPr>
        <a:xfrm>
          <a:off x="0" y="4292735"/>
          <a:ext cx="9937104" cy="671248"/>
        </a:xfrm>
        <a:prstGeom prst="roundRect">
          <a:avLst/>
        </a:prstGeom>
        <a:solidFill>
          <a:schemeClr val="tx2">
            <a:lumMod val="40000"/>
            <a:lumOff val="60000"/>
          </a:schemeClr>
        </a:solidFill>
        <a:ln w="12700" cap="flat" cmpd="sng" algn="ctr">
          <a:solidFill>
            <a:srgbClr val="00206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l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0" y="4292735"/>
        <a:ext cx="9937104" cy="67124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8953317C-D022-4673-AA19-DF784C64DA79}" type="datetime1">
              <a:rPr lang="ru-RU" smtClean="0"/>
              <a:pPr rtl="0"/>
              <a:t>10.03.2021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ru-RU"/>
          </a:p>
        </p:txBody>
      </p:sp>
      <p:sp>
        <p:nvSpPr>
          <p:cNvPr id="5" name="Номер слайда 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7C119DBA-4540-49B3-8FA9-6259387ECF9E}" type="slidenum">
              <a:rPr lang="ru-RU"/>
              <a:pPr rtl="0"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58761985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ru-RU" noProof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8F5AABBC-9B48-4D0C-943E-908B72015856}" type="datetime1">
              <a:rPr lang="ru-RU" noProof="0" smtClean="0"/>
              <a:pPr rtl="0"/>
              <a:t>10.03.2021</a:t>
            </a:fld>
            <a:endParaRPr lang="ru-RU" noProof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 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ru-RU" noProof="0"/>
          </a:p>
        </p:txBody>
      </p:sp>
      <p:sp>
        <p:nvSpPr>
          <p:cNvPr id="7" name="Номер слайда 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E3B36274-F2B9-4C45-BBB4-0EDF4CD651A7}" type="slidenum">
              <a:rPr lang="ru-RU" noProof="0"/>
              <a:pPr rtl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="" xmlns:p14="http://schemas.microsoft.com/office/powerpoint/2010/main" val="214768858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E3B36274-F2B9-4C45-BBB4-0EDF4CD651A7}" type="slidenum">
              <a:rPr lang="ru-RU" smtClean="0"/>
              <a:pPr rtl="0"/>
              <a:t>1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5094412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 1"/>
          <p:cNvSpPr>
            <a:spLocks noGrp="1"/>
          </p:cNvSpPr>
          <p:nvPr>
            <p:ph type="ctrTitle"/>
          </p:nvPr>
        </p:nvSpPr>
        <p:spPr>
          <a:xfrm>
            <a:off x="1522413" y="1371600"/>
            <a:ext cx="9144000" cy="3505200"/>
          </a:xfrm>
        </p:spPr>
        <p:txBody>
          <a:bodyPr rtlCol="0">
            <a:noAutofit/>
          </a:bodyPr>
          <a:lstStyle>
            <a:lvl1pPr>
              <a:defRPr sz="7200"/>
            </a:lvl1pPr>
          </a:lstStyle>
          <a:p>
            <a:pPr rtl="0"/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Подзаголовок 2"/>
          <p:cNvSpPr>
            <a:spLocks noGrp="1"/>
          </p:cNvSpPr>
          <p:nvPr>
            <p:ph type="subTitle" idx="1"/>
          </p:nvPr>
        </p:nvSpPr>
        <p:spPr>
          <a:xfrm>
            <a:off x="1522413" y="4953000"/>
            <a:ext cx="8229600" cy="1066800"/>
          </a:xfrm>
        </p:spPr>
        <p:txBody>
          <a:bodyPr rtlCol="0">
            <a:normAutofit/>
          </a:bodyPr>
          <a:lstStyle>
            <a:lvl1pPr marL="0" indent="0" algn="l">
              <a:spcBef>
                <a:spcPts val="0"/>
              </a:spcBef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ru-RU" noProof="0" smtClean="0"/>
              <a:t>Образец подзаголовка</a:t>
            </a:r>
            <a:endParaRPr lang="ru-RU" noProof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/>
              <a:t>Добавить нижний колонтитул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0191ADC-D8F1-4916-8DD3-96B21E3CD8B1}" type="datetime1">
              <a:rPr lang="ru-RU" noProof="0" smtClean="0"/>
              <a:pPr rtl="0"/>
              <a:t>10.03.2021</a:t>
            </a:fld>
            <a:endParaRPr lang="ru-RU" noProof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5137D0E-4A4F-4307-8994-C1891D747D59}" type="slidenum">
              <a:rPr lang="ru-RU" noProof="0" smtClean="0"/>
              <a:pPr rtl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="" xmlns:p14="http://schemas.microsoft.com/office/powerpoint/2010/main" val="410750141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 rtlCol="0"/>
          <a:lstStyle>
            <a:lvl5pPr>
              <a:defRPr/>
            </a:lvl5pPr>
            <a:lvl6pPr>
              <a:defRPr baseline="0"/>
            </a:lvl6pPr>
            <a:lvl7pPr>
              <a:defRPr baseline="0"/>
            </a:lvl7pPr>
            <a:lvl8pPr>
              <a:defRPr baseline="0"/>
            </a:lvl8pPr>
            <a:lvl9pPr>
              <a:defRPr baseline="0"/>
            </a:lvl9pPr>
          </a:lstStyle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/>
              <a:t>Добавить нижний колонтитул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DAD10AA-EB3A-485C-AC11-CBAD33FA627B}" type="datetime1">
              <a:rPr lang="ru-RU" noProof="0" smtClean="0"/>
              <a:pPr rtl="0"/>
              <a:t>10.03.2021</a:t>
            </a:fld>
            <a:endParaRPr lang="ru-RU" noProof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5137D0E-4A4F-4307-8994-C1891D747D59}" type="slidenum">
              <a:rPr lang="ru-RU" noProof="0" smtClean="0"/>
              <a:pPr rtl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="" xmlns:p14="http://schemas.microsoft.com/office/powerpoint/2010/main" val="117331607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 1"/>
          <p:cNvSpPr>
            <a:spLocks noGrp="1"/>
          </p:cNvSpPr>
          <p:nvPr>
            <p:ph type="title" orient="vert"/>
          </p:nvPr>
        </p:nvSpPr>
        <p:spPr>
          <a:xfrm>
            <a:off x="9752012" y="533400"/>
            <a:ext cx="1371600" cy="5592764"/>
          </a:xfrm>
        </p:spPr>
        <p:txBody>
          <a:bodyPr vert="eaVert" rtlCol="0"/>
          <a:lstStyle/>
          <a:p>
            <a:pPr rtl="0"/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 hasCustomPrompt="1"/>
          </p:nvPr>
        </p:nvSpPr>
        <p:spPr>
          <a:xfrm>
            <a:off x="1522411" y="533400"/>
            <a:ext cx="8077201" cy="5592764"/>
          </a:xfrm>
        </p:spPr>
        <p:txBody>
          <a:bodyPr vert="eaVert" rtlCol="0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/>
              <a:t>Добавить нижний колонтитул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1A0AAA1-A277-43B2-9A99-A4124B6340F1}" type="datetime1">
              <a:rPr lang="ru-RU" noProof="0" smtClean="0"/>
              <a:pPr rtl="0"/>
              <a:t>10.03.2021</a:t>
            </a:fld>
            <a:endParaRPr lang="ru-RU" noProof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5137D0E-4A4F-4307-8994-C1891D747D59}" type="slidenum">
              <a:rPr lang="ru-RU" noProof="0" smtClean="0"/>
              <a:pPr rtl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="" xmlns:p14="http://schemas.microsoft.com/office/powerpoint/2010/main" val="88754017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 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Объект 2"/>
          <p:cNvSpPr>
            <a:spLocks noGrp="1"/>
          </p:cNvSpPr>
          <p:nvPr>
            <p:ph idx="1" hasCustomPrompt="1"/>
          </p:nvPr>
        </p:nvSpPr>
        <p:spPr/>
        <p:txBody>
          <a:bodyPr rtlCol="0"/>
          <a:lstStyle>
            <a:lvl2pPr>
              <a:buClr>
                <a:schemeClr val="accent2"/>
              </a:buClr>
              <a:defRPr/>
            </a:lvl2pPr>
            <a:lvl5pPr>
              <a:defRPr/>
            </a:lvl5pPr>
            <a:lvl6pPr>
              <a:buClr>
                <a:schemeClr val="accent2"/>
              </a:buClr>
              <a:defRPr baseline="0"/>
            </a:lvl6pPr>
            <a:lvl7pPr>
              <a:buClr>
                <a:schemeClr val="accent2"/>
              </a:buClr>
              <a:defRPr baseline="0"/>
            </a:lvl7pPr>
            <a:lvl8pPr>
              <a:buClr>
                <a:schemeClr val="accent2"/>
              </a:buClr>
              <a:defRPr baseline="0"/>
            </a:lvl8pPr>
            <a:lvl9pPr>
              <a:buClr>
                <a:schemeClr val="accent2"/>
              </a:buClr>
              <a:defRPr baseline="0"/>
            </a:lvl9pPr>
          </a:lstStyle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/>
              <a:t>Добавить нижний колонтитул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9166CAC-CC45-4848-B44A-EFBF63AB6ADA}" type="datetime1">
              <a:rPr lang="ru-RU" noProof="0" smtClean="0"/>
              <a:pPr rtl="0"/>
              <a:t>10.03.2021</a:t>
            </a:fld>
            <a:endParaRPr lang="ru-RU" noProof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5137D0E-4A4F-4307-8994-C1891D747D59}" type="slidenum">
              <a:rPr lang="ru-RU" noProof="0" smtClean="0"/>
              <a:pPr rtl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="" xmlns:p14="http://schemas.microsoft.com/office/powerpoint/2010/main" val="83633737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2414" y="2514601"/>
            <a:ext cx="9144000" cy="2819400"/>
          </a:xfrm>
        </p:spPr>
        <p:txBody>
          <a:bodyPr rtlCol="0" anchor="b">
            <a:noAutofit/>
          </a:bodyPr>
          <a:lstStyle>
            <a:lvl1pPr algn="l">
              <a:defRPr sz="6600" b="0" i="0" cap="none" baseline="0"/>
            </a:lvl1pPr>
          </a:lstStyle>
          <a:p>
            <a:pPr rtl="0"/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Текст 2"/>
          <p:cNvSpPr>
            <a:spLocks noGrp="1"/>
          </p:cNvSpPr>
          <p:nvPr>
            <p:ph type="body" idx="1" hasCustomPrompt="1"/>
          </p:nvPr>
        </p:nvSpPr>
        <p:spPr>
          <a:xfrm>
            <a:off x="1522413" y="990600"/>
            <a:ext cx="8229600" cy="1143000"/>
          </a:xfrm>
        </p:spPr>
        <p:txBody>
          <a:bodyPr rtlCol="0" anchor="t">
            <a:normAutofit/>
          </a:bodyPr>
          <a:lstStyle>
            <a:lvl1pPr marL="0" indent="0">
              <a:spcBef>
                <a:spcPts val="0"/>
              </a:spcBef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/>
              <a:t>Добавить нижний колонтитул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968485F-C3C3-4526-81CB-31F42522DADA}" type="datetime1">
              <a:rPr lang="ru-RU" noProof="0" smtClean="0"/>
              <a:pPr rtl="0"/>
              <a:t>10.03.2021</a:t>
            </a:fld>
            <a:endParaRPr lang="ru-RU" noProof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5137D0E-4A4F-4307-8994-C1891D747D59}" type="slidenum">
              <a:rPr lang="ru-RU" noProof="0" smtClean="0"/>
              <a:pPr rtl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="" xmlns:p14="http://schemas.microsoft.com/office/powerpoint/2010/main" val="359165434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 1"/>
          <p:cNvSpPr>
            <a:spLocks noGrp="1"/>
          </p:cNvSpPr>
          <p:nvPr>
            <p:ph type="title"/>
          </p:nvPr>
        </p:nvSpPr>
        <p:spPr>
          <a:xfrm>
            <a:off x="1522414" y="533400"/>
            <a:ext cx="9601200" cy="1143000"/>
          </a:xfrm>
        </p:spPr>
        <p:txBody>
          <a:bodyPr rtlCol="0"/>
          <a:lstStyle/>
          <a:p>
            <a:pPr rtl="0"/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Объект 2"/>
          <p:cNvSpPr>
            <a:spLocks noGrp="1"/>
          </p:cNvSpPr>
          <p:nvPr>
            <p:ph sz="half" idx="1" hasCustomPrompt="1"/>
          </p:nvPr>
        </p:nvSpPr>
        <p:spPr>
          <a:xfrm>
            <a:off x="1522414" y="1828800"/>
            <a:ext cx="4645152" cy="4191000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 hasCustomPrompt="1"/>
          </p:nvPr>
        </p:nvSpPr>
        <p:spPr>
          <a:xfrm>
            <a:off x="6475412" y="1828800"/>
            <a:ext cx="4648201" cy="4191000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/>
              <a:t>Добавить нижний колонтитул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CC74E5D-304B-4796-A599-2DCF7CBE61C5}" type="datetime1">
              <a:rPr lang="ru-RU" noProof="0" smtClean="0"/>
              <a:pPr rtl="0"/>
              <a:t>10.03.2021</a:t>
            </a:fld>
            <a:endParaRPr lang="ru-RU" noProof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5137D0E-4A4F-4307-8994-C1891D747D59}" type="slidenum">
              <a:rPr lang="ru-RU" noProof="0" smtClean="0"/>
              <a:pPr rtl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="" xmlns:p14="http://schemas.microsoft.com/office/powerpoint/2010/main" val="38315433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 1"/>
          <p:cNvSpPr>
            <a:spLocks noGrp="1"/>
          </p:cNvSpPr>
          <p:nvPr>
            <p:ph type="title"/>
          </p:nvPr>
        </p:nvSpPr>
        <p:spPr>
          <a:xfrm>
            <a:off x="1522414" y="533400"/>
            <a:ext cx="9601200" cy="1143000"/>
          </a:xfrm>
        </p:spPr>
        <p:txBody>
          <a:bodyPr rtlCol="0"/>
          <a:lstStyle>
            <a:lvl1pPr>
              <a:defRPr/>
            </a:lvl1pPr>
          </a:lstStyle>
          <a:p>
            <a:pPr rtl="0"/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Текст 2"/>
          <p:cNvSpPr>
            <a:spLocks noGrp="1"/>
          </p:cNvSpPr>
          <p:nvPr>
            <p:ph type="body" idx="1" hasCustomPrompt="1"/>
          </p:nvPr>
        </p:nvSpPr>
        <p:spPr>
          <a:xfrm>
            <a:off x="1522414" y="1828800"/>
            <a:ext cx="4645152" cy="762000"/>
          </a:xfrm>
        </p:spPr>
        <p:txBody>
          <a:bodyPr rtlCol="0" anchor="ctr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 hasCustomPrompt="1"/>
          </p:nvPr>
        </p:nvSpPr>
        <p:spPr>
          <a:xfrm>
            <a:off x="1522414" y="2667000"/>
            <a:ext cx="4645152" cy="3352800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 baseline="0"/>
            </a:lvl6pPr>
            <a:lvl7pPr>
              <a:defRPr sz="1400" baseline="0"/>
            </a:lvl7pPr>
            <a:lvl8pPr>
              <a:defRPr sz="1400" baseline="0"/>
            </a:lvl8pPr>
            <a:lvl9pPr>
              <a:defRPr sz="1400" baseline="0"/>
            </a:lvl9pPr>
          </a:lstStyle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 hasCustomPrompt="1"/>
          </p:nvPr>
        </p:nvSpPr>
        <p:spPr>
          <a:xfrm>
            <a:off x="6478462" y="1828800"/>
            <a:ext cx="4645152" cy="762000"/>
          </a:xfrm>
        </p:spPr>
        <p:txBody>
          <a:bodyPr rtlCol="0" anchor="ctr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 hasCustomPrompt="1"/>
          </p:nvPr>
        </p:nvSpPr>
        <p:spPr>
          <a:xfrm>
            <a:off x="6478462" y="2667000"/>
            <a:ext cx="4645152" cy="3352800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8" name="Нижний колонтитул 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/>
              <a:t>Добавить нижний колонтитул</a:t>
            </a:r>
          </a:p>
        </p:txBody>
      </p:sp>
      <p:sp>
        <p:nvSpPr>
          <p:cNvPr id="7" name="Дата 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637037C-0620-417E-9656-802ACA272AC0}" type="datetime1">
              <a:rPr lang="ru-RU" noProof="0" smtClean="0"/>
              <a:pPr rtl="0"/>
              <a:t>10.03.2021</a:t>
            </a:fld>
            <a:endParaRPr lang="ru-RU" noProof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5137D0E-4A4F-4307-8994-C1891D747D59}" type="slidenum">
              <a:rPr lang="ru-RU" noProof="0" smtClean="0"/>
              <a:pPr rtl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="" xmlns:p14="http://schemas.microsoft.com/office/powerpoint/2010/main" val="381292460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 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/>
              <a:t>Добавить нижний колонтитул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FFC41E6-9B1F-4138-9227-3F89283C940A}" type="datetime1">
              <a:rPr lang="ru-RU" noProof="0" smtClean="0"/>
              <a:pPr rtl="0"/>
              <a:t>10.03.2021</a:t>
            </a:fld>
            <a:endParaRPr lang="ru-RU" noProof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5137D0E-4A4F-4307-8994-C1891D747D59}" type="slidenum">
              <a:rPr lang="ru-RU" noProof="0" smtClean="0"/>
              <a:pPr rtl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="" xmlns:p14="http://schemas.microsoft.com/office/powerpoint/2010/main" val="223656948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/>
              <a:t>Добавить нижний колонтитул</a:t>
            </a:r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6A3E58A-0895-4D93-83B7-891D181FB25B}" type="datetime1">
              <a:rPr lang="ru-RU" noProof="0" smtClean="0"/>
              <a:pPr rtl="0"/>
              <a:t>10.03.2021</a:t>
            </a:fld>
            <a:endParaRPr lang="ru-RU" noProof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5137D0E-4A4F-4307-8994-C1891D747D59}" type="slidenum">
              <a:rPr lang="ru-RU" noProof="0" smtClean="0"/>
              <a:pPr rtl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="" xmlns:p14="http://schemas.microsoft.com/office/powerpoint/2010/main" val="346525848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 1"/>
          <p:cNvSpPr>
            <a:spLocks noGrp="1"/>
          </p:cNvSpPr>
          <p:nvPr>
            <p:ph type="title"/>
          </p:nvPr>
        </p:nvSpPr>
        <p:spPr>
          <a:xfrm>
            <a:off x="836613" y="2590800"/>
            <a:ext cx="3276599" cy="1924050"/>
          </a:xfrm>
        </p:spPr>
        <p:txBody>
          <a:bodyPr rtlCol="0" anchor="b">
            <a:normAutofit/>
          </a:bodyPr>
          <a:lstStyle>
            <a:lvl1pPr algn="l">
              <a:defRPr sz="3200" b="0"/>
            </a:lvl1pPr>
          </a:lstStyle>
          <a:p>
            <a:pPr rtl="0"/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Объект 2"/>
          <p:cNvSpPr>
            <a:spLocks noGrp="1"/>
          </p:cNvSpPr>
          <p:nvPr>
            <p:ph idx="1" hasCustomPrompt="1"/>
          </p:nvPr>
        </p:nvSpPr>
        <p:spPr>
          <a:xfrm>
            <a:off x="5180012" y="838200"/>
            <a:ext cx="6172201" cy="5181600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 hasCustomPrompt="1"/>
          </p:nvPr>
        </p:nvSpPr>
        <p:spPr>
          <a:xfrm>
            <a:off x="836613" y="4648200"/>
            <a:ext cx="3276599" cy="1371600"/>
          </a:xfrm>
        </p:spPr>
        <p:txBody>
          <a:bodyPr rtlCol="0">
            <a:normAutofit/>
          </a:bodyPr>
          <a:lstStyle>
            <a:lvl1pPr marL="0" indent="0"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</p:txBody>
      </p:sp>
      <p:sp>
        <p:nvSpPr>
          <p:cNvPr id="9" name="Нижний колонтитул 8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/>
              <a:t>Добавить нижний колонтитул</a:t>
            </a:r>
          </a:p>
        </p:txBody>
      </p:sp>
      <p:sp>
        <p:nvSpPr>
          <p:cNvPr id="8" name="Дата 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3232276-6850-409A-8A48-7792E39DB774}" type="datetime1">
              <a:rPr lang="ru-RU" noProof="0" smtClean="0"/>
              <a:pPr rtl="0"/>
              <a:t>10.03.2021</a:t>
            </a:fld>
            <a:endParaRPr lang="ru-RU" noProof="0"/>
          </a:p>
        </p:txBody>
      </p:sp>
      <p:sp>
        <p:nvSpPr>
          <p:cNvPr id="10" name="Номер слайда 9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5137D0E-4A4F-4307-8994-C1891D747D59}" type="slidenum">
              <a:rPr lang="ru-RU" noProof="0" smtClean="0"/>
              <a:pPr rtl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="" xmlns:p14="http://schemas.microsoft.com/office/powerpoint/2010/main" val="391364326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 1"/>
          <p:cNvSpPr>
            <a:spLocks noGrp="1"/>
          </p:cNvSpPr>
          <p:nvPr>
            <p:ph type="title"/>
          </p:nvPr>
        </p:nvSpPr>
        <p:spPr>
          <a:xfrm>
            <a:off x="836613" y="2590800"/>
            <a:ext cx="3276599" cy="1924050"/>
          </a:xfrm>
        </p:spPr>
        <p:txBody>
          <a:bodyPr rtlCol="0" anchor="b">
            <a:normAutofit/>
          </a:bodyPr>
          <a:lstStyle>
            <a:lvl1pPr algn="l">
              <a:defRPr sz="3200" b="0"/>
            </a:lvl1pPr>
          </a:lstStyle>
          <a:p>
            <a:pPr rtl="0"/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5" name="Прямоугольник 4"/>
          <p:cNvSpPr/>
          <p:nvPr/>
        </p:nvSpPr>
        <p:spPr>
          <a:xfrm>
            <a:off x="5027612" y="457200"/>
            <a:ext cx="6629400" cy="5943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/>
          </a:p>
        </p:txBody>
      </p:sp>
      <p:sp>
        <p:nvSpPr>
          <p:cNvPr id="3" name="Рисунок 2" descr="Пустой заполнитель, вместо которого можно добавить изображение. Щелкните заполнитель и выберите изображение, которое необходимо добавить"/>
          <p:cNvSpPr>
            <a:spLocks noGrp="1"/>
          </p:cNvSpPr>
          <p:nvPr>
            <p:ph type="pic" idx="1" hasCustomPrompt="1"/>
          </p:nvPr>
        </p:nvSpPr>
        <p:spPr>
          <a:xfrm>
            <a:off x="5408612" y="836610"/>
            <a:ext cx="5867401" cy="5183190"/>
          </a:xfrm>
          <a:solidFill>
            <a:schemeClr val="bg2"/>
          </a:solidFill>
        </p:spPr>
        <p:txBody>
          <a:bodyPr tIns="914400" rtlCol="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ru-RU" noProof="0"/>
              <a:t>Щелкните значок, чтобы добавить фото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 hasCustomPrompt="1"/>
          </p:nvPr>
        </p:nvSpPr>
        <p:spPr>
          <a:xfrm>
            <a:off x="836613" y="4648200"/>
            <a:ext cx="3276599" cy="1371600"/>
          </a:xfrm>
        </p:spPr>
        <p:txBody>
          <a:bodyPr rtlCol="0">
            <a:normAutofit/>
          </a:bodyPr>
          <a:lstStyle>
            <a:lvl1pPr marL="0" indent="0"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</p:txBody>
      </p:sp>
    </p:spTree>
    <p:extLst>
      <p:ext uri="{BB962C8B-B14F-4D97-AF65-F5344CB8AC3E}">
        <p14:creationId xmlns="" xmlns:p14="http://schemas.microsoft.com/office/powerpoint/2010/main" val="377385270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" name="Группа 31"/>
          <p:cNvGrpSpPr/>
          <p:nvPr/>
        </p:nvGrpSpPr>
        <p:grpSpPr>
          <a:xfrm>
            <a:off x="-1" y="0"/>
            <a:ext cx="12188825" cy="6858000"/>
            <a:chOff x="-1" y="0"/>
            <a:chExt cx="12188825" cy="6858000"/>
          </a:xfrm>
        </p:grpSpPr>
        <p:sp>
          <p:nvSpPr>
            <p:cNvPr id="8" name="Прямоугольник 8"/>
            <p:cNvSpPr>
              <a:spLocks noChangeArrowheads="1"/>
            </p:cNvSpPr>
            <p:nvPr/>
          </p:nvSpPr>
          <p:spPr bwMode="auto">
            <a:xfrm>
              <a:off x="4164514" y="6705600"/>
              <a:ext cx="8024310" cy="152400"/>
            </a:xfrm>
            <a:prstGeom prst="rect">
              <a:avLst/>
            </a:prstGeom>
            <a:gradFill rotWithShape="0">
              <a:gsLst>
                <a:gs pos="0">
                  <a:schemeClr val="accent5">
                    <a:lumMod val="20000"/>
                    <a:lumOff val="80000"/>
                  </a:schemeClr>
                </a:gs>
                <a:gs pos="100000">
                  <a:schemeClr val="accent5">
                    <a:lumMod val="75000"/>
                  </a:schemeClr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/>
          </p:spPr>
          <p:txBody>
            <a:bodyPr wrap="none" rtlCol="0" anchor="ctr"/>
            <a:lstStyle/>
            <a:p>
              <a:pPr algn="ctr" rtl="0"/>
              <a:endParaRPr kumimoji="1" lang="ru-RU" sz="2400" noProof="0">
                <a:latin typeface="굴림" pitchFamily="50" charset="-127"/>
              </a:endParaRPr>
            </a:p>
          </p:txBody>
        </p:sp>
        <p:sp>
          <p:nvSpPr>
            <p:cNvPr id="9" name="Прямоугольник 9"/>
            <p:cNvSpPr>
              <a:spLocks noChangeArrowheads="1"/>
            </p:cNvSpPr>
            <p:nvPr/>
          </p:nvSpPr>
          <p:spPr bwMode="auto">
            <a:xfrm>
              <a:off x="11680956" y="1981200"/>
              <a:ext cx="507868" cy="4267200"/>
            </a:xfrm>
            <a:prstGeom prst="rect">
              <a:avLst/>
            </a:prstGeom>
            <a:gradFill rotWithShape="0">
              <a:gsLst>
                <a:gs pos="0">
                  <a:schemeClr val="tx2">
                    <a:lumMod val="20000"/>
                    <a:lumOff val="80000"/>
                  </a:schemeClr>
                </a:gs>
                <a:gs pos="100000">
                  <a:schemeClr val="tx2">
                    <a:lumMod val="60000"/>
                    <a:lumOff val="40000"/>
                  </a:schemeClr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/>
          </p:spPr>
          <p:txBody>
            <a:bodyPr wrap="none" rtlCol="0" anchor="ctr"/>
            <a:lstStyle/>
            <a:p>
              <a:pPr algn="ctr" rtl="0"/>
              <a:endParaRPr kumimoji="1" lang="ru-RU" sz="2400" noProof="0">
                <a:latin typeface="굴림" pitchFamily="50" charset="-127"/>
              </a:endParaRPr>
            </a:p>
          </p:txBody>
        </p:sp>
        <p:sp>
          <p:nvSpPr>
            <p:cNvPr id="10" name="Прямоугольник 10"/>
            <p:cNvSpPr>
              <a:spLocks noChangeArrowheads="1"/>
            </p:cNvSpPr>
            <p:nvPr/>
          </p:nvSpPr>
          <p:spPr bwMode="auto">
            <a:xfrm>
              <a:off x="-1" y="5257800"/>
              <a:ext cx="609441" cy="152400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rtlCol="0" anchor="ctr"/>
            <a:lstStyle/>
            <a:p>
              <a:pPr algn="ctr" rtl="0"/>
              <a:endParaRPr kumimoji="1" lang="ru-RU" sz="2400" noProof="0">
                <a:latin typeface="굴림" pitchFamily="50" charset="-127"/>
              </a:endParaRPr>
            </a:p>
          </p:txBody>
        </p:sp>
        <p:sp>
          <p:nvSpPr>
            <p:cNvPr id="11" name="Прямоугольник 11"/>
            <p:cNvSpPr>
              <a:spLocks noChangeArrowheads="1"/>
            </p:cNvSpPr>
            <p:nvPr/>
          </p:nvSpPr>
          <p:spPr bwMode="auto">
            <a:xfrm>
              <a:off x="-1" y="5410200"/>
              <a:ext cx="609441" cy="1447800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rtlCol="0" anchor="ctr"/>
            <a:lstStyle/>
            <a:p>
              <a:pPr algn="ctr" rtl="0"/>
              <a:endParaRPr kumimoji="1" lang="ru-RU" sz="2400" noProof="0">
                <a:latin typeface="굴림" pitchFamily="50" charset="-127"/>
              </a:endParaRPr>
            </a:p>
          </p:txBody>
        </p:sp>
        <p:sp>
          <p:nvSpPr>
            <p:cNvPr id="12" name="Прямоугольник 12"/>
            <p:cNvSpPr>
              <a:spLocks noChangeArrowheads="1"/>
            </p:cNvSpPr>
            <p:nvPr/>
          </p:nvSpPr>
          <p:spPr bwMode="auto">
            <a:xfrm>
              <a:off x="11680956" y="0"/>
              <a:ext cx="507868" cy="19812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rtlCol="0" anchor="ctr"/>
            <a:lstStyle/>
            <a:p>
              <a:pPr algn="ctr" rtl="0"/>
              <a:endParaRPr kumimoji="1" lang="ru-RU" sz="2400" noProof="0">
                <a:latin typeface="굴림" pitchFamily="50" charset="-127"/>
              </a:endParaRPr>
            </a:p>
          </p:txBody>
        </p:sp>
        <p:sp>
          <p:nvSpPr>
            <p:cNvPr id="13" name="Прямоугольник 13"/>
            <p:cNvSpPr>
              <a:spLocks noChangeArrowheads="1"/>
            </p:cNvSpPr>
            <p:nvPr/>
          </p:nvSpPr>
          <p:spPr bwMode="auto">
            <a:xfrm>
              <a:off x="7618015" y="0"/>
              <a:ext cx="4062942" cy="3048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accent3"/>
              </a:solidFill>
              <a:miter lim="800000"/>
              <a:headEnd/>
              <a:tailEnd/>
            </a:ln>
            <a:effectLst/>
            <a:extLst/>
          </p:spPr>
          <p:txBody>
            <a:bodyPr wrap="none" rtlCol="0" anchor="ctr"/>
            <a:lstStyle/>
            <a:p>
              <a:pPr algn="ctr" rtl="0"/>
              <a:endParaRPr kumimoji="1" lang="ru-RU" sz="2400" noProof="0">
                <a:latin typeface="굴림" pitchFamily="50" charset="-127"/>
              </a:endParaRPr>
            </a:p>
          </p:txBody>
        </p:sp>
        <p:sp>
          <p:nvSpPr>
            <p:cNvPr id="14" name="Прямоугольник 14"/>
            <p:cNvSpPr>
              <a:spLocks noChangeArrowheads="1"/>
            </p:cNvSpPr>
            <p:nvPr/>
          </p:nvSpPr>
          <p:spPr bwMode="auto">
            <a:xfrm>
              <a:off x="609440" y="304800"/>
              <a:ext cx="711015" cy="762000"/>
            </a:xfrm>
            <a:prstGeom prst="rect">
              <a:avLst/>
            </a:prstGeom>
            <a:solidFill>
              <a:schemeClr val="bg2">
                <a:lumMod val="50000"/>
                <a:alpha val="5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/>
          </p:spPr>
          <p:txBody>
            <a:bodyPr wrap="none" rtlCol="0" anchor="ctr"/>
            <a:lstStyle/>
            <a:p>
              <a:pPr algn="ctr" rtl="0"/>
              <a:endParaRPr kumimoji="1" lang="ru-RU" sz="2400" noProof="0">
                <a:latin typeface="굴림" pitchFamily="50" charset="-127"/>
              </a:endParaRPr>
            </a:p>
          </p:txBody>
        </p:sp>
        <p:sp>
          <p:nvSpPr>
            <p:cNvPr id="15" name="Прямоугольник 15"/>
            <p:cNvSpPr>
              <a:spLocks noChangeArrowheads="1"/>
            </p:cNvSpPr>
            <p:nvPr/>
          </p:nvSpPr>
          <p:spPr bwMode="auto">
            <a:xfrm>
              <a:off x="-1" y="1066800"/>
              <a:ext cx="609441" cy="4191000"/>
            </a:xfrm>
            <a:prstGeom prst="rect">
              <a:avLst/>
            </a:prstGeom>
            <a:gradFill rotWithShape="0">
              <a:gsLst>
                <a:gs pos="0">
                  <a:schemeClr val="bg2">
                    <a:lumMod val="50000"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/>
          </p:spPr>
          <p:txBody>
            <a:bodyPr wrap="none" rtlCol="0" anchor="ctr"/>
            <a:lstStyle/>
            <a:p>
              <a:pPr algn="ctr" rtl="0"/>
              <a:endParaRPr kumimoji="1" lang="ru-RU" sz="2400" noProof="0">
                <a:latin typeface="굴림" pitchFamily="50" charset="-127"/>
              </a:endParaRPr>
            </a:p>
          </p:txBody>
        </p:sp>
        <p:sp>
          <p:nvSpPr>
            <p:cNvPr id="16" name="Прямоугольник 16"/>
            <p:cNvSpPr>
              <a:spLocks noChangeArrowheads="1"/>
            </p:cNvSpPr>
            <p:nvPr/>
          </p:nvSpPr>
          <p:spPr bwMode="auto">
            <a:xfrm>
              <a:off x="-1" y="304800"/>
              <a:ext cx="609441" cy="7620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rtlCol="0" anchor="ctr"/>
            <a:lstStyle/>
            <a:p>
              <a:pPr algn="ctr" rtl="0"/>
              <a:endParaRPr kumimoji="1" lang="ru-RU" sz="2400" noProof="0">
                <a:latin typeface="굴림" pitchFamily="50" charset="-127"/>
              </a:endParaRPr>
            </a:p>
          </p:txBody>
        </p:sp>
        <p:sp>
          <p:nvSpPr>
            <p:cNvPr id="17" name="Прямоугольник 17"/>
            <p:cNvSpPr>
              <a:spLocks noChangeArrowheads="1"/>
            </p:cNvSpPr>
            <p:nvPr/>
          </p:nvSpPr>
          <p:spPr bwMode="auto">
            <a:xfrm>
              <a:off x="-1" y="0"/>
              <a:ext cx="1320456" cy="304800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accent1"/>
              </a:solidFill>
              <a:miter lim="800000"/>
              <a:headEnd/>
              <a:tailEnd/>
            </a:ln>
            <a:effectLst/>
            <a:extLst/>
          </p:spPr>
          <p:txBody>
            <a:bodyPr wrap="none" rtlCol="0" anchor="ctr"/>
            <a:lstStyle/>
            <a:p>
              <a:pPr algn="ctr" rtl="0"/>
              <a:endParaRPr kumimoji="1" lang="ru-RU" sz="2400" noProof="0">
                <a:latin typeface="굴림" pitchFamily="50" charset="-127"/>
              </a:endParaRPr>
            </a:p>
          </p:txBody>
        </p:sp>
        <p:sp>
          <p:nvSpPr>
            <p:cNvPr id="18" name="Прямоугольник 18"/>
            <p:cNvSpPr>
              <a:spLocks noChangeArrowheads="1"/>
            </p:cNvSpPr>
            <p:nvPr/>
          </p:nvSpPr>
          <p:spPr bwMode="auto">
            <a:xfrm>
              <a:off x="1320455" y="0"/>
              <a:ext cx="6297560" cy="3048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rtlCol="0" anchor="ctr"/>
            <a:lstStyle/>
            <a:p>
              <a:pPr algn="ctr" rtl="0"/>
              <a:endParaRPr kumimoji="1" lang="ru-RU" sz="2400" noProof="0">
                <a:latin typeface="굴림" pitchFamily="50" charset="-127"/>
              </a:endParaRPr>
            </a:p>
          </p:txBody>
        </p:sp>
        <p:sp>
          <p:nvSpPr>
            <p:cNvPr id="19" name="Линия 19"/>
            <p:cNvSpPr>
              <a:spLocks noChangeShapeType="1"/>
            </p:cNvSpPr>
            <p:nvPr/>
          </p:nvSpPr>
          <p:spPr bwMode="auto">
            <a:xfrm flipV="1">
              <a:off x="609440" y="304800"/>
              <a:ext cx="0" cy="6553200"/>
            </a:xfrm>
            <a:prstGeom prst="line">
              <a:avLst/>
            </a:prstGeom>
            <a:noFill/>
            <a:ln w="7620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rtlCol="0" anchor="ctr"/>
            <a:lstStyle/>
            <a:p>
              <a:pPr rtl="0"/>
              <a:endParaRPr lang="ru-RU" noProof="0"/>
            </a:p>
          </p:txBody>
        </p:sp>
        <p:sp>
          <p:nvSpPr>
            <p:cNvPr id="20" name="Линия 20"/>
            <p:cNvSpPr>
              <a:spLocks noChangeShapeType="1"/>
            </p:cNvSpPr>
            <p:nvPr/>
          </p:nvSpPr>
          <p:spPr bwMode="auto">
            <a:xfrm>
              <a:off x="609440" y="6705600"/>
              <a:ext cx="11579384" cy="0"/>
            </a:xfrm>
            <a:prstGeom prst="line">
              <a:avLst/>
            </a:prstGeom>
            <a:noFill/>
            <a:ln w="571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rtlCol="0" anchor="ctr"/>
            <a:lstStyle/>
            <a:p>
              <a:pPr rtl="0"/>
              <a:endParaRPr lang="ru-RU" noProof="0"/>
            </a:p>
          </p:txBody>
        </p:sp>
        <p:sp>
          <p:nvSpPr>
            <p:cNvPr id="21" name="Линия 21"/>
            <p:cNvSpPr>
              <a:spLocks noChangeShapeType="1"/>
            </p:cNvSpPr>
            <p:nvPr/>
          </p:nvSpPr>
          <p:spPr bwMode="auto">
            <a:xfrm flipV="1">
              <a:off x="11680956" y="0"/>
              <a:ext cx="0" cy="6705600"/>
            </a:xfrm>
            <a:prstGeom prst="line">
              <a:avLst/>
            </a:prstGeom>
            <a:noFill/>
            <a:ln w="571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rtlCol="0" anchor="ctr"/>
            <a:lstStyle/>
            <a:p>
              <a:pPr rtl="0"/>
              <a:endParaRPr lang="ru-RU" noProof="0"/>
            </a:p>
          </p:txBody>
        </p:sp>
        <p:sp>
          <p:nvSpPr>
            <p:cNvPr id="22" name="Линия 22"/>
            <p:cNvSpPr>
              <a:spLocks noChangeShapeType="1"/>
            </p:cNvSpPr>
            <p:nvPr/>
          </p:nvSpPr>
          <p:spPr bwMode="auto">
            <a:xfrm>
              <a:off x="-1" y="304800"/>
              <a:ext cx="12188825" cy="0"/>
            </a:xfrm>
            <a:prstGeom prst="line">
              <a:avLst/>
            </a:prstGeom>
            <a:noFill/>
            <a:ln w="3810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rtlCol="0" anchor="ctr"/>
            <a:lstStyle/>
            <a:p>
              <a:pPr rtl="0"/>
              <a:endParaRPr lang="ru-RU" noProof="0"/>
            </a:p>
          </p:txBody>
        </p:sp>
        <p:sp>
          <p:nvSpPr>
            <p:cNvPr id="23" name="Линия 23"/>
            <p:cNvSpPr>
              <a:spLocks noChangeShapeType="1"/>
            </p:cNvSpPr>
            <p:nvPr/>
          </p:nvSpPr>
          <p:spPr bwMode="auto">
            <a:xfrm flipH="1">
              <a:off x="7618015" y="457200"/>
              <a:ext cx="4570809" cy="0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rtlCol="0" anchor="ctr"/>
            <a:lstStyle/>
            <a:p>
              <a:pPr rtl="0"/>
              <a:endParaRPr lang="ru-RU" noProof="0"/>
            </a:p>
          </p:txBody>
        </p:sp>
        <p:sp>
          <p:nvSpPr>
            <p:cNvPr id="24" name="Линия 24"/>
            <p:cNvSpPr>
              <a:spLocks noChangeShapeType="1"/>
            </p:cNvSpPr>
            <p:nvPr/>
          </p:nvSpPr>
          <p:spPr bwMode="auto">
            <a:xfrm flipV="1">
              <a:off x="7618015" y="0"/>
              <a:ext cx="0" cy="457200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rtlCol="0" anchor="ctr"/>
            <a:lstStyle/>
            <a:p>
              <a:pPr rtl="0"/>
              <a:endParaRPr lang="ru-RU" noProof="0"/>
            </a:p>
          </p:txBody>
        </p:sp>
        <p:sp>
          <p:nvSpPr>
            <p:cNvPr id="25" name="Линия 25"/>
            <p:cNvSpPr>
              <a:spLocks noChangeShapeType="1"/>
            </p:cNvSpPr>
            <p:nvPr/>
          </p:nvSpPr>
          <p:spPr bwMode="auto">
            <a:xfrm>
              <a:off x="11680956" y="1981200"/>
              <a:ext cx="50786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rtlCol="0" anchor="ctr"/>
            <a:lstStyle/>
            <a:p>
              <a:pPr rtl="0"/>
              <a:endParaRPr lang="ru-RU" noProof="0"/>
            </a:p>
          </p:txBody>
        </p:sp>
        <p:sp>
          <p:nvSpPr>
            <p:cNvPr id="26" name="Линия 26"/>
            <p:cNvSpPr>
              <a:spLocks noChangeShapeType="1"/>
            </p:cNvSpPr>
            <p:nvPr/>
          </p:nvSpPr>
          <p:spPr bwMode="auto">
            <a:xfrm>
              <a:off x="1320455" y="0"/>
              <a:ext cx="0" cy="1066800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rtlCol="0" anchor="ctr"/>
            <a:lstStyle/>
            <a:p>
              <a:pPr rtl="0"/>
              <a:endParaRPr lang="ru-RU" noProof="0"/>
            </a:p>
          </p:txBody>
        </p:sp>
        <p:sp>
          <p:nvSpPr>
            <p:cNvPr id="27" name="Линия 27"/>
            <p:cNvSpPr>
              <a:spLocks noChangeShapeType="1"/>
            </p:cNvSpPr>
            <p:nvPr/>
          </p:nvSpPr>
          <p:spPr bwMode="auto">
            <a:xfrm flipH="1">
              <a:off x="-1" y="1066800"/>
              <a:ext cx="1320456" cy="0"/>
            </a:xfrm>
            <a:prstGeom prst="line">
              <a:avLst/>
            </a:prstGeom>
            <a:noFill/>
            <a:ln w="2857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rtlCol="0" anchor="ctr"/>
            <a:lstStyle/>
            <a:p>
              <a:pPr rtl="0"/>
              <a:endParaRPr lang="ru-RU" noProof="0"/>
            </a:p>
          </p:txBody>
        </p:sp>
        <p:sp>
          <p:nvSpPr>
            <p:cNvPr id="30" name="Линия 30"/>
            <p:cNvSpPr>
              <a:spLocks noChangeShapeType="1"/>
            </p:cNvSpPr>
            <p:nvPr/>
          </p:nvSpPr>
          <p:spPr bwMode="auto">
            <a:xfrm flipH="1">
              <a:off x="-1" y="5257800"/>
              <a:ext cx="609441" cy="0"/>
            </a:xfrm>
            <a:prstGeom prst="line">
              <a:avLst/>
            </a:prstGeom>
            <a:noFill/>
            <a:ln w="2857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rtlCol="0" anchor="ctr"/>
            <a:lstStyle/>
            <a:p>
              <a:pPr rtl="0"/>
              <a:endParaRPr lang="ru-RU" noProof="0"/>
            </a:p>
          </p:txBody>
        </p:sp>
        <p:sp>
          <p:nvSpPr>
            <p:cNvPr id="31" name="Линия 31"/>
            <p:cNvSpPr>
              <a:spLocks noChangeShapeType="1"/>
            </p:cNvSpPr>
            <p:nvPr/>
          </p:nvSpPr>
          <p:spPr bwMode="auto">
            <a:xfrm flipH="1">
              <a:off x="-1" y="5410200"/>
              <a:ext cx="609441" cy="0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rtlCol="0" anchor="ctr"/>
            <a:lstStyle/>
            <a:p>
              <a:pPr rtl="0"/>
              <a:endParaRPr lang="ru-RU" noProof="0"/>
            </a:p>
          </p:txBody>
        </p: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2414" y="533400"/>
            <a:ext cx="96012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522414" y="1828800"/>
            <a:ext cx="9601200" cy="4191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1517950" y="6172200"/>
            <a:ext cx="6862462" cy="2730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/>
                </a:solidFill>
              </a:defRPr>
            </a:lvl1pPr>
          </a:lstStyle>
          <a:p>
            <a:pPr rtl="0"/>
            <a:r>
              <a:rPr lang="ru-RU" noProof="0"/>
              <a:t>Добавить нижний колонтитул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609012" y="6172200"/>
            <a:ext cx="1320059" cy="2730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pPr rtl="0"/>
            <a:fld id="{BD47A9D5-6228-4E2F-9CE2-0D767F0E9064}" type="datetime1">
              <a:rPr lang="ru-RU" noProof="0" smtClean="0"/>
              <a:pPr rtl="0"/>
              <a:t>10.03.2021</a:t>
            </a:fld>
            <a:endParaRPr lang="ru-RU" noProof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10133012" y="6172200"/>
            <a:ext cx="990601" cy="2730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pPr rtl="0"/>
            <a:fld id="{E5137D0E-4A4F-4307-8994-C1891D747D59}" type="slidenum">
              <a:rPr lang="ru-RU" noProof="0" smtClean="0"/>
              <a:pPr rtl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="" xmlns:p14="http://schemas.microsoft.com/office/powerpoint/2010/main" val="7745226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3838" indent="-223838" algn="l" defTabSz="914400" rtl="0" eaLnBrk="1" latinLnBrk="0" hangingPunct="1">
        <a:lnSpc>
          <a:spcPct val="90000"/>
        </a:lnSpc>
        <a:spcBef>
          <a:spcPts val="18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223838" algn="l" defTabSz="914400" rtl="0" eaLnBrk="1" latinLnBrk="0" hangingPunct="1">
        <a:lnSpc>
          <a:spcPct val="90000"/>
        </a:lnSpc>
        <a:spcBef>
          <a:spcPts val="800"/>
        </a:spcBef>
        <a:buClr>
          <a:schemeClr val="accent2"/>
        </a:buClr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41363" indent="-171450" algn="l" defTabSz="914400" rtl="0" eaLnBrk="1" latinLnBrk="0" hangingPunct="1">
        <a:lnSpc>
          <a:spcPct val="90000"/>
        </a:lnSpc>
        <a:spcBef>
          <a:spcPts val="600"/>
        </a:spcBef>
        <a:buClr>
          <a:schemeClr val="accent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66788" indent="-173038" algn="l" defTabSz="914400" rtl="0" eaLnBrk="1" latinLnBrk="0" hangingPunct="1">
        <a:lnSpc>
          <a:spcPct val="90000"/>
        </a:lnSpc>
        <a:spcBef>
          <a:spcPts val="600"/>
        </a:spcBef>
        <a:buClr>
          <a:schemeClr val="accent2"/>
        </a:buClr>
        <a:buFont typeface="Arial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08088" indent="-173038" algn="l" defTabSz="914400" rtl="0" eaLnBrk="1" latinLnBrk="0" hangingPunct="1">
        <a:lnSpc>
          <a:spcPct val="90000"/>
        </a:lnSpc>
        <a:spcBef>
          <a:spcPts val="6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444752" indent="-173736" algn="l" defTabSz="914400" rtl="0" eaLnBrk="1" latinLnBrk="0" hangingPunct="1">
        <a:lnSpc>
          <a:spcPct val="90000"/>
        </a:lnSpc>
        <a:spcBef>
          <a:spcPts val="600"/>
        </a:spcBef>
        <a:buFont typeface="Arial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82496" indent="-173736" algn="l" defTabSz="914400" rtl="0" eaLnBrk="1" latinLnBrk="0" hangingPunct="1">
        <a:lnSpc>
          <a:spcPct val="90000"/>
        </a:lnSpc>
        <a:spcBef>
          <a:spcPts val="600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73736" algn="l" defTabSz="914400" rtl="0" eaLnBrk="1" latinLnBrk="0" hangingPunct="1">
        <a:lnSpc>
          <a:spcPct val="90000"/>
        </a:lnSpc>
        <a:spcBef>
          <a:spcPts val="600"/>
        </a:spcBef>
        <a:buFont typeface="Arial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157984" indent="-173736" algn="l" defTabSz="914400" rtl="0" eaLnBrk="1" latinLnBrk="0" hangingPunct="1">
        <a:lnSpc>
          <a:spcPct val="90000"/>
        </a:lnSpc>
        <a:spcBef>
          <a:spcPts val="600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7" Type="http://schemas.openxmlformats.org/officeDocument/2006/relationships/image" Target="../media/image1.png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7" Type="http://schemas.openxmlformats.org/officeDocument/2006/relationships/image" Target="../media/image1.png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1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1.pn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openxmlformats.org/officeDocument/2006/relationships/image" Target="../media/image1.pn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7" Type="http://schemas.openxmlformats.org/officeDocument/2006/relationships/image" Target="../media/image1.png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7" Type="http://schemas.openxmlformats.org/officeDocument/2006/relationships/image" Target="../media/image1.png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7" Type="http://schemas.openxmlformats.org/officeDocument/2006/relationships/image" Target="../media/image1.png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7" Type="http://schemas.openxmlformats.org/officeDocument/2006/relationships/image" Target="../media/image1.png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algn="ctr" rtl="0"/>
            <a:r>
              <a:rPr lang="uk-UA" sz="5400" b="1" dirty="0" smtClean="0"/>
              <a:t>Документи </a:t>
            </a:r>
            <a:br>
              <a:rPr lang="uk-UA" sz="5400" b="1" dirty="0" smtClean="0"/>
            </a:br>
            <a:r>
              <a:rPr lang="uk-UA" sz="5400" b="1" dirty="0" smtClean="0"/>
              <a:t>закладу освіти щодо розробки внутрішньої системи забезпечення якості освіти</a:t>
            </a:r>
            <a:endParaRPr lang="ru-RU" sz="54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9478788" y="6309320"/>
            <a:ext cx="21162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b="1" dirty="0" err="1" smtClean="0">
                <a:solidFill>
                  <a:schemeClr val="tx2">
                    <a:lumMod val="75000"/>
                  </a:schemeClr>
                </a:solidFill>
              </a:rPr>
              <a:t>КУ</a:t>
            </a:r>
            <a:r>
              <a:rPr lang="uk-UA" b="1" dirty="0" smtClean="0">
                <a:solidFill>
                  <a:schemeClr val="tx2">
                    <a:lumMod val="75000"/>
                  </a:schemeClr>
                </a:solidFill>
              </a:rPr>
              <a:t> “ЦПРПП СМР”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4" name="Picture 4" descr="C:\Users\user\Desktop\Значки на сайт\2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198868" y="5373216"/>
            <a:ext cx="1008062" cy="1008063"/>
          </a:xfrm>
          <a:prstGeom prst="rect">
            <a:avLst/>
          </a:prstGeom>
          <a:noFill/>
          <a:ln w="9525">
            <a:solidFill>
              <a:srgbClr val="002060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296726669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/>
              <a:t>Освітня програма закладу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13892" y="1916832"/>
            <a:ext cx="9601200" cy="2680320"/>
          </a:xfrm>
          <a:ln>
            <a:solidFill>
              <a:srgbClr val="002060"/>
            </a:solidFill>
          </a:ln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Освітня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програма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єдиний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комплекс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освітніх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компонентів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предметів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вивчення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дисциплін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індивідуальних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завдань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контрольних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заходів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тощо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спланованих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організованих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досягнення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визначених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результатів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навчання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9478788" y="6309320"/>
            <a:ext cx="21162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b="1" dirty="0" err="1" smtClean="0">
                <a:solidFill>
                  <a:schemeClr val="tx2">
                    <a:lumMod val="75000"/>
                  </a:schemeClr>
                </a:solidFill>
              </a:rPr>
              <a:t>КУ</a:t>
            </a:r>
            <a:r>
              <a:rPr lang="uk-UA" b="1" dirty="0" smtClean="0">
                <a:solidFill>
                  <a:schemeClr val="tx2">
                    <a:lumMod val="75000"/>
                  </a:schemeClr>
                </a:solidFill>
              </a:rPr>
              <a:t> “ЦПРПП СМР”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5" name="Picture 4" descr="C:\Users\user\Desktop\Значки на сайт\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14892" y="5373216"/>
            <a:ext cx="1008062" cy="1008063"/>
          </a:xfrm>
          <a:prstGeom prst="rect">
            <a:avLst/>
          </a:prstGeom>
          <a:noFill/>
          <a:ln w="9525">
            <a:solidFill>
              <a:srgbClr val="002060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49803843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b="1" dirty="0" smtClean="0"/>
              <a:t>Зміст освітньої програми закладу </a:t>
            </a:r>
            <a:r>
              <a:rPr lang="ru-RU" b="1" dirty="0"/>
              <a:t/>
            </a:r>
            <a:br>
              <a:rPr lang="ru-RU" b="1" dirty="0"/>
            </a:br>
            <a:endParaRPr lang="ru-RU" b="1" dirty="0"/>
          </a:p>
        </p:txBody>
      </p:sp>
      <p:graphicFrame>
        <p:nvGraphicFramePr>
          <p:cNvPr id="8" name="Объект 4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1262347185"/>
              </p:ext>
            </p:extLst>
          </p:nvPr>
        </p:nvGraphicFramePr>
        <p:xfrm>
          <a:off x="1125860" y="1340768"/>
          <a:ext cx="9937104" cy="49685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9478788" y="6309320"/>
            <a:ext cx="21162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b="1" dirty="0" err="1" smtClean="0">
                <a:solidFill>
                  <a:schemeClr val="tx2">
                    <a:lumMod val="75000"/>
                  </a:schemeClr>
                </a:solidFill>
              </a:rPr>
              <a:t>КУ</a:t>
            </a:r>
            <a:r>
              <a:rPr lang="uk-UA" b="1" dirty="0" smtClean="0">
                <a:solidFill>
                  <a:schemeClr val="tx2">
                    <a:lumMod val="75000"/>
                  </a:schemeClr>
                </a:solidFill>
              </a:rPr>
              <a:t> “ЦПРПП СМР”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5" name="Picture 4" descr="C:\Users\user\Desktop\Значки на сайт\2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0414892" y="5373216"/>
            <a:ext cx="1008062" cy="1008063"/>
          </a:xfrm>
          <a:prstGeom prst="rect">
            <a:avLst/>
          </a:prstGeom>
          <a:noFill/>
          <a:ln w="9525">
            <a:solidFill>
              <a:srgbClr val="002060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146287855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1884" y="0"/>
            <a:ext cx="9601200" cy="1143000"/>
          </a:xfrm>
        </p:spPr>
        <p:txBody>
          <a:bodyPr/>
          <a:lstStyle/>
          <a:p>
            <a:r>
              <a:rPr lang="uk-UA" b="1" dirty="0"/>
              <a:t>Освітня програма закладу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2263442819"/>
              </p:ext>
            </p:extLst>
          </p:nvPr>
        </p:nvGraphicFramePr>
        <p:xfrm>
          <a:off x="621804" y="980728"/>
          <a:ext cx="11017224" cy="53285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9478788" y="6309320"/>
            <a:ext cx="21162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b="1" dirty="0" err="1" smtClean="0">
                <a:solidFill>
                  <a:schemeClr val="tx2">
                    <a:lumMod val="75000"/>
                  </a:schemeClr>
                </a:solidFill>
              </a:rPr>
              <a:t>КУ</a:t>
            </a:r>
            <a:r>
              <a:rPr lang="uk-UA" b="1" dirty="0" smtClean="0">
                <a:solidFill>
                  <a:schemeClr val="tx2">
                    <a:lumMod val="75000"/>
                  </a:schemeClr>
                </a:solidFill>
              </a:rPr>
              <a:t> “ЦПРПП СМР”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6" name="Picture 4" descr="C:\Users\user\Desktop\Значки на сайт\2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0414892" y="5373216"/>
            <a:ext cx="1008062" cy="1008063"/>
          </a:xfrm>
          <a:prstGeom prst="rect">
            <a:avLst/>
          </a:prstGeom>
          <a:noFill/>
          <a:ln w="9525">
            <a:solidFill>
              <a:srgbClr val="002060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255327711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93812" y="19291"/>
            <a:ext cx="9601200" cy="1143000"/>
          </a:xfrm>
        </p:spPr>
        <p:txBody>
          <a:bodyPr>
            <a:noAutofit/>
          </a:bodyPr>
          <a:lstStyle/>
          <a:p>
            <a:r>
              <a:rPr lang="uk-UA" sz="2800" b="1" dirty="0" smtClean="0"/>
              <a:t>Перелік обов'язкових документів закладу, </a:t>
            </a:r>
            <a:br>
              <a:rPr lang="uk-UA" sz="2800" b="1" dirty="0" smtClean="0"/>
            </a:br>
            <a:r>
              <a:rPr lang="uk-UA" sz="2800" b="1" dirty="0" smtClean="0"/>
              <a:t>щодо створення внутрішньої системи якості освіти</a:t>
            </a:r>
            <a:endParaRPr lang="ru-RU" sz="2800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263442819"/>
              </p:ext>
            </p:extLst>
          </p:nvPr>
        </p:nvGraphicFramePr>
        <p:xfrm>
          <a:off x="1989956" y="1268760"/>
          <a:ext cx="8208912" cy="53285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9478788" y="6309320"/>
            <a:ext cx="21162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b="1" dirty="0" err="1" smtClean="0">
                <a:solidFill>
                  <a:schemeClr val="tx2">
                    <a:lumMod val="75000"/>
                  </a:schemeClr>
                </a:solidFill>
              </a:rPr>
              <a:t>КУ</a:t>
            </a:r>
            <a:r>
              <a:rPr lang="uk-UA" b="1" dirty="0" smtClean="0">
                <a:solidFill>
                  <a:schemeClr val="tx2">
                    <a:lumMod val="75000"/>
                  </a:schemeClr>
                </a:solidFill>
              </a:rPr>
              <a:t> “ЦПРПП СМР”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6" name="Picture 4" descr="C:\Users\user\Desktop\Значки на сайт\2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0414892" y="5373216"/>
            <a:ext cx="1008062" cy="1008063"/>
          </a:xfrm>
          <a:prstGeom prst="rect">
            <a:avLst/>
          </a:prstGeom>
          <a:noFill/>
          <a:ln w="9525">
            <a:solidFill>
              <a:srgbClr val="002060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41651078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557908" y="9952"/>
            <a:ext cx="9601200" cy="1143000"/>
          </a:xfrm>
        </p:spPr>
        <p:txBody>
          <a:bodyPr/>
          <a:lstStyle/>
          <a:p>
            <a:r>
              <a:rPr lang="uk-UA" b="1" dirty="0" smtClean="0"/>
              <a:t>Структурна цілісність внутрішньої системи забезпечення якості</a:t>
            </a:r>
            <a:endParaRPr lang="ru-RU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147527587"/>
              </p:ext>
            </p:extLst>
          </p:nvPr>
        </p:nvGraphicFramePr>
        <p:xfrm>
          <a:off x="1341884" y="1259632"/>
          <a:ext cx="10297144" cy="54817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9478788" y="6309320"/>
            <a:ext cx="21162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b="1" dirty="0" err="1" smtClean="0">
                <a:solidFill>
                  <a:schemeClr val="tx2">
                    <a:lumMod val="75000"/>
                  </a:schemeClr>
                </a:solidFill>
              </a:rPr>
              <a:t>КУ</a:t>
            </a:r>
            <a:r>
              <a:rPr lang="uk-UA" b="1" dirty="0" smtClean="0">
                <a:solidFill>
                  <a:schemeClr val="tx2">
                    <a:lumMod val="75000"/>
                  </a:schemeClr>
                </a:solidFill>
              </a:rPr>
              <a:t> “ЦПРПП СМР”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6" name="Picture 4" descr="C:\Users\user\Desktop\Значки на сайт\2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0414892" y="5373216"/>
            <a:ext cx="1008062" cy="1008063"/>
          </a:xfrm>
          <a:prstGeom prst="rect">
            <a:avLst/>
          </a:prstGeom>
          <a:noFill/>
          <a:ln w="9525">
            <a:solidFill>
              <a:srgbClr val="002060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121141025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1884" y="0"/>
            <a:ext cx="9601200" cy="1143000"/>
          </a:xfrm>
        </p:spPr>
        <p:txBody>
          <a:bodyPr/>
          <a:lstStyle/>
          <a:p>
            <a:r>
              <a:rPr lang="uk-UA" b="1" dirty="0" smtClean="0"/>
              <a:t>Стратегія розвитку закладу освіти</a:t>
            </a:r>
            <a:endParaRPr lang="ru-RU" b="1" dirty="0"/>
          </a:p>
        </p:txBody>
      </p:sp>
      <p:graphicFrame>
        <p:nvGraphicFramePr>
          <p:cNvPr id="6" name="Схема 5"/>
          <p:cNvGraphicFramePr/>
          <p:nvPr/>
        </p:nvGraphicFramePr>
        <p:xfrm>
          <a:off x="693812" y="1268760"/>
          <a:ext cx="10729192" cy="52565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10072540" y="6237312"/>
            <a:ext cx="21162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b="1" dirty="0" err="1" smtClean="0">
                <a:solidFill>
                  <a:schemeClr val="tx2">
                    <a:lumMod val="75000"/>
                  </a:schemeClr>
                </a:solidFill>
              </a:rPr>
              <a:t>КУ</a:t>
            </a:r>
            <a:r>
              <a:rPr lang="uk-UA" b="1" dirty="0" smtClean="0">
                <a:solidFill>
                  <a:schemeClr val="tx2">
                    <a:lumMod val="75000"/>
                  </a:schemeClr>
                </a:solidFill>
              </a:rPr>
              <a:t> “ЦПРПП СМР”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5" name="Picture 4" descr="C:\Users\user\Desktop\Значки на сайт\2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0630916" y="5301208"/>
            <a:ext cx="1008062" cy="1008063"/>
          </a:xfrm>
          <a:prstGeom prst="rect">
            <a:avLst/>
          </a:prstGeom>
          <a:noFill/>
          <a:ln w="9525">
            <a:solidFill>
              <a:srgbClr val="002060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171454312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2414" y="533400"/>
            <a:ext cx="9601200" cy="879376"/>
          </a:xfrm>
        </p:spPr>
        <p:txBody>
          <a:bodyPr/>
          <a:lstStyle/>
          <a:p>
            <a:r>
              <a:rPr lang="uk-UA" b="1" dirty="0" smtClean="0"/>
              <a:t>Зміст Стратегії розвитку закладу освіти</a:t>
            </a:r>
            <a:endParaRPr lang="ru-RU" b="1" dirty="0"/>
          </a:p>
        </p:txBody>
      </p:sp>
      <p:graphicFrame>
        <p:nvGraphicFramePr>
          <p:cNvPr id="4" name="Объект 3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2263442819"/>
              </p:ext>
            </p:extLst>
          </p:nvPr>
        </p:nvGraphicFramePr>
        <p:xfrm>
          <a:off x="693812" y="1412776"/>
          <a:ext cx="10585176" cy="51845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9478788" y="6309320"/>
            <a:ext cx="21162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b="1" dirty="0" err="1" smtClean="0">
                <a:solidFill>
                  <a:schemeClr val="tx2">
                    <a:lumMod val="75000"/>
                  </a:schemeClr>
                </a:solidFill>
              </a:rPr>
              <a:t>КУ</a:t>
            </a:r>
            <a:r>
              <a:rPr lang="uk-UA" b="1" dirty="0" smtClean="0">
                <a:solidFill>
                  <a:schemeClr val="tx2">
                    <a:lumMod val="75000"/>
                  </a:schemeClr>
                </a:solidFill>
              </a:rPr>
              <a:t> “ЦПРПП СМР”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6" name="Picture 4" descr="C:\Users\user\Desktop\Значки на сайт\2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0414892" y="5373216"/>
            <a:ext cx="1008062" cy="1008063"/>
          </a:xfrm>
          <a:prstGeom prst="rect">
            <a:avLst/>
          </a:prstGeom>
          <a:noFill/>
          <a:ln w="9525">
            <a:solidFill>
              <a:srgbClr val="002060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18102651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2414" y="404664"/>
            <a:ext cx="9601200" cy="1296144"/>
          </a:xfrm>
        </p:spPr>
        <p:txBody>
          <a:bodyPr>
            <a:normAutofit fontScale="90000"/>
          </a:bodyPr>
          <a:lstStyle/>
          <a:p>
            <a:r>
              <a:rPr lang="uk-UA" sz="3600" b="1" dirty="0"/>
              <a:t>Положення про внутрішню систему забезпечення </a:t>
            </a:r>
            <a:r>
              <a:rPr lang="uk-UA" sz="3600" b="1" dirty="0" smtClean="0"/>
              <a:t>якості </a:t>
            </a:r>
            <a:r>
              <a:rPr lang="uk-UA" sz="3600" b="1" dirty="0"/>
              <a:t>освіти</a:t>
            </a:r>
            <a:r>
              <a:rPr lang="ru-RU" b="1" dirty="0"/>
              <a:t/>
            </a:r>
            <a:br>
              <a:rPr lang="ru-RU" b="1" dirty="0"/>
            </a:br>
            <a:endParaRPr lang="ru-RU" b="1" dirty="0"/>
          </a:p>
        </p:txBody>
      </p:sp>
      <p:graphicFrame>
        <p:nvGraphicFramePr>
          <p:cNvPr id="4" name="Объект 3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2263442819"/>
              </p:ext>
            </p:extLst>
          </p:nvPr>
        </p:nvGraphicFramePr>
        <p:xfrm>
          <a:off x="765820" y="1556792"/>
          <a:ext cx="9865096" cy="41044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9478788" y="6309320"/>
            <a:ext cx="21162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b="1" dirty="0" err="1" smtClean="0">
                <a:solidFill>
                  <a:schemeClr val="tx2">
                    <a:lumMod val="75000"/>
                  </a:schemeClr>
                </a:solidFill>
              </a:rPr>
              <a:t>КУ</a:t>
            </a:r>
            <a:r>
              <a:rPr lang="uk-UA" b="1" dirty="0" smtClean="0">
                <a:solidFill>
                  <a:schemeClr val="tx2">
                    <a:lumMod val="75000"/>
                  </a:schemeClr>
                </a:solidFill>
              </a:rPr>
              <a:t> “ЦПРПП СМР”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6" name="Picture 4" descr="C:\Users\user\Desktop\Значки на сайт\2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0414892" y="5373216"/>
            <a:ext cx="1008062" cy="1008063"/>
          </a:xfrm>
          <a:prstGeom prst="rect">
            <a:avLst/>
          </a:prstGeom>
          <a:noFill/>
          <a:ln w="9525">
            <a:solidFill>
              <a:srgbClr val="002060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57119677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69876" y="0"/>
            <a:ext cx="9601200" cy="1143000"/>
          </a:xfrm>
        </p:spPr>
        <p:txBody>
          <a:bodyPr/>
          <a:lstStyle/>
          <a:p>
            <a:r>
              <a:rPr lang="uk-UA" b="1" dirty="0" smtClean="0"/>
              <a:t>Зміст Положення </a:t>
            </a:r>
            <a:r>
              <a:rPr lang="uk-UA" b="1" dirty="0"/>
              <a:t>про внутрішню систему забезпечення </a:t>
            </a:r>
            <a:r>
              <a:rPr lang="uk-UA" b="1" dirty="0" smtClean="0"/>
              <a:t>якості освіти</a:t>
            </a:r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262347185"/>
              </p:ext>
            </p:extLst>
          </p:nvPr>
        </p:nvGraphicFramePr>
        <p:xfrm>
          <a:off x="621804" y="1124744"/>
          <a:ext cx="10945216" cy="56170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9478788" y="6309320"/>
            <a:ext cx="21162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b="1" dirty="0" err="1" smtClean="0">
                <a:solidFill>
                  <a:schemeClr val="tx2">
                    <a:lumMod val="75000"/>
                  </a:schemeClr>
                </a:solidFill>
              </a:rPr>
              <a:t>КУ</a:t>
            </a:r>
            <a:r>
              <a:rPr lang="uk-UA" b="1" dirty="0" smtClean="0">
                <a:solidFill>
                  <a:schemeClr val="tx2">
                    <a:lumMod val="75000"/>
                  </a:schemeClr>
                </a:solidFill>
              </a:rPr>
              <a:t> “ЦПРПП СМР”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7" name="Picture 4" descr="C:\Users\user\Desktop\Значки на сайт\2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0558908" y="5301208"/>
            <a:ext cx="1008062" cy="1008063"/>
          </a:xfrm>
          <a:prstGeom prst="rect">
            <a:avLst/>
          </a:prstGeom>
          <a:noFill/>
          <a:ln w="9525">
            <a:solidFill>
              <a:srgbClr val="002060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211102608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altLang="ru-RU" b="1" dirty="0">
                <a:solidFill>
                  <a:schemeClr val="accent1">
                    <a:lumMod val="75000"/>
                  </a:schemeClr>
                </a:solidFill>
                <a:ea typeface="Times New Roman" panose="02020603050405020304" pitchFamily="18" charset="0"/>
                <a:cs typeface="Times New Roman" pitchFamily="18" charset="0"/>
              </a:rPr>
              <a:t>Опис та інструменти системи внутрішнього забезпечення якості освіти</a:t>
            </a:r>
            <a:endParaRPr lang="ru-RU" b="1" dirty="0">
              <a:solidFill>
                <a:schemeClr val="accent1">
                  <a:lumMod val="75000"/>
                </a:schemeClr>
              </a:solidFill>
              <a:cs typeface="Times New Roman" pitchFamily="18" charset="0"/>
            </a:endParaRPr>
          </a:p>
        </p:txBody>
      </p:sp>
      <p:graphicFrame>
        <p:nvGraphicFramePr>
          <p:cNvPr id="9" name="Объект 4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1262347185"/>
              </p:ext>
            </p:extLst>
          </p:nvPr>
        </p:nvGraphicFramePr>
        <p:xfrm>
          <a:off x="1197868" y="1844824"/>
          <a:ext cx="9937104" cy="41044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9478788" y="6309320"/>
            <a:ext cx="21162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b="1" dirty="0" err="1" smtClean="0">
                <a:solidFill>
                  <a:schemeClr val="tx2">
                    <a:lumMod val="75000"/>
                  </a:schemeClr>
                </a:solidFill>
              </a:rPr>
              <a:t>КУ</a:t>
            </a:r>
            <a:r>
              <a:rPr lang="uk-UA" b="1" dirty="0" smtClean="0">
                <a:solidFill>
                  <a:schemeClr val="tx2">
                    <a:lumMod val="75000"/>
                  </a:schemeClr>
                </a:solidFill>
              </a:rPr>
              <a:t> “ЦПРПП СМР”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5" name="Picture 4" descr="C:\Users\user\Desktop\Значки на сайт\2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0414892" y="5373216"/>
            <a:ext cx="1008062" cy="1008063"/>
          </a:xfrm>
          <a:prstGeom prst="rect">
            <a:avLst/>
          </a:prstGeom>
          <a:noFill/>
          <a:ln w="9525">
            <a:solidFill>
              <a:srgbClr val="002060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212655017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1884" y="0"/>
            <a:ext cx="9601200" cy="1052736"/>
          </a:xfrm>
        </p:spPr>
        <p:txBody>
          <a:bodyPr/>
          <a:lstStyle/>
          <a:p>
            <a:r>
              <a:rPr lang="uk-UA" b="1" dirty="0" smtClean="0"/>
              <a:t>Річний план роботи закладу</a:t>
            </a:r>
            <a:endParaRPr lang="ru-RU" b="1" dirty="0"/>
          </a:p>
        </p:txBody>
      </p:sp>
      <p:graphicFrame>
        <p:nvGraphicFramePr>
          <p:cNvPr id="4" name="Объект 4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1262347185"/>
              </p:ext>
            </p:extLst>
          </p:nvPr>
        </p:nvGraphicFramePr>
        <p:xfrm>
          <a:off x="1269876" y="1268760"/>
          <a:ext cx="9937104" cy="47525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9478788" y="6309320"/>
            <a:ext cx="21162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b="1" dirty="0" err="1" smtClean="0">
                <a:solidFill>
                  <a:schemeClr val="tx2">
                    <a:lumMod val="75000"/>
                  </a:schemeClr>
                </a:solidFill>
              </a:rPr>
              <a:t>КУ</a:t>
            </a:r>
            <a:r>
              <a:rPr lang="uk-UA" b="1" dirty="0" smtClean="0">
                <a:solidFill>
                  <a:schemeClr val="tx2">
                    <a:lumMod val="75000"/>
                  </a:schemeClr>
                </a:solidFill>
              </a:rPr>
              <a:t> “ЦПРПП СМР”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6" name="Picture 4" descr="C:\Users\user\Desktop\Значки на сайт\2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0414892" y="5373216"/>
            <a:ext cx="1008062" cy="1008063"/>
          </a:xfrm>
          <a:prstGeom prst="rect">
            <a:avLst/>
          </a:prstGeom>
          <a:noFill/>
          <a:ln w="9525">
            <a:solidFill>
              <a:srgbClr val="002060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19914293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Шаблон с вертикальным и горизонтальным оформлением">
  <a:themeElements>
    <a:clrScheme name="Другая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5F0060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 dirty="0"/>
        </a:defPPr>
      </a:lstStyle>
      <a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solidFill>
            <a:schemeClr val="bg2"/>
          </a:solidFill>
        </a:ln>
      </a:spPr>
      <a:bodyPr wrap="square" rtlCol="0" anchor="ctr" anchorCtr="1">
        <a:spAutoFit/>
      </a:bodyPr>
      <a:lstStyle>
        <a:defPPr>
          <a:defRPr dirty="0" smtClean="0"/>
        </a:defPPr>
      </a:lstStyle>
    </a:txDef>
  </a:objectDefaults>
  <a:extraClrSchemeLst/>
  <a:extLst>
    <a:ext uri="{05A4C25C-085E-4340-85A3-A5531E510DB2}">
      <thm15:themeFamily xmlns="" xmlns:thm15="http://schemas.microsoft.com/office/thememl/2012/main" name="Office_29443193_TF03460606" id="{453618E7-CF39-49C4-97F5-B3B03A2BBDBC}" vid="{1498B2F0-3B74-47D9-B6B6-0C46A1CA7EE6}"/>
    </a:ext>
  </a:extLst>
</a:theme>
</file>

<file path=ppt/theme/theme2.xml><?xml version="1.0" encoding="utf-8"?>
<a:theme xmlns:a="http://schemas.openxmlformats.org/drawingml/2006/main" name="Тема Office">
  <a:themeElements>
    <a:clrScheme name="Violet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Violet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566</TotalTime>
  <Words>566</Words>
  <Application>Microsoft Office PowerPoint</Application>
  <PresentationFormat>Произвольный</PresentationFormat>
  <Paragraphs>86</Paragraphs>
  <Slides>12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Шаблон с вертикальным и горизонтальным оформлением</vt:lpstr>
      <vt:lpstr>Документи  закладу освіти щодо розробки внутрішньої системи забезпечення якості освіти</vt:lpstr>
      <vt:lpstr>Перелік обов'язкових документів закладу,  щодо створення внутрішньої системи якості освіти</vt:lpstr>
      <vt:lpstr>Структурна цілісність внутрішньої системи забезпечення якості</vt:lpstr>
      <vt:lpstr>Стратегія розвитку закладу освіти</vt:lpstr>
      <vt:lpstr>Зміст Стратегії розвитку закладу освіти</vt:lpstr>
      <vt:lpstr>Положення про внутрішню систему забезпечення якості освіти </vt:lpstr>
      <vt:lpstr>Зміст Положення про внутрішню систему забезпечення якості освіти</vt:lpstr>
      <vt:lpstr>Опис та інструменти системи внутрішнього забезпечення якості освіти</vt:lpstr>
      <vt:lpstr>Річний план роботи закладу</vt:lpstr>
      <vt:lpstr>Освітня програма закладу</vt:lpstr>
      <vt:lpstr>Зміст освітньої програми закладу  </vt:lpstr>
      <vt:lpstr>Освітня програма закладу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Макет заголовка</dc:title>
  <dc:creator>User</dc:creator>
  <cp:lastModifiedBy>user</cp:lastModifiedBy>
  <cp:revision>77</cp:revision>
  <dcterms:created xsi:type="dcterms:W3CDTF">2019-03-22T08:13:59Z</dcterms:created>
  <dcterms:modified xsi:type="dcterms:W3CDTF">2021-03-10T11:43:27Z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  <property fmtid="{D5CDD505-2E9C-101B-9397-08002B2CF9AE}" pid="3" name="Order">
    <vt:r8>74067800</vt:r8>
  </property>
  <property fmtid="{D5CDD505-2E9C-101B-9397-08002B2CF9AE}" pid="4" name="HiddenCategoryTags">
    <vt:lpwstr/>
  </property>
  <property fmtid="{D5CDD505-2E9C-101B-9397-08002B2CF9AE}" pid="5" name="InternalTags">
    <vt:lpwstr/>
  </property>
  <property fmtid="{D5CDD505-2E9C-101B-9397-08002B2CF9AE}" pid="6" name="FeatureTags">
    <vt:lpwstr/>
  </property>
  <property fmtid="{D5CDD505-2E9C-101B-9397-08002B2CF9AE}" pid="7" name="LocalizationTags">
    <vt:lpwstr/>
  </property>
  <property fmtid="{D5CDD505-2E9C-101B-9397-08002B2CF9AE}" pid="8" name="CategoryTags">
    <vt:lpwstr/>
  </property>
  <property fmtid="{D5CDD505-2E9C-101B-9397-08002B2CF9AE}" pid="9" name="Applications">
    <vt:lpwstr/>
  </property>
  <property fmtid="{D5CDD505-2E9C-101B-9397-08002B2CF9AE}" pid="10" name="CampaignTags">
    <vt:lpwstr/>
  </property>
  <property fmtid="{D5CDD505-2E9C-101B-9397-08002B2CF9AE}" pid="11" name="ScenarioTags">
    <vt:lpwstr/>
  </property>
</Properties>
</file>